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notesSlides/notesSlide3.xml" ContentType="application/vnd.openxmlformats-officedocument.presentationml.notesSlide+xml"/>
  <Override PartName="/ppt/ink/inkAction2.xml" ContentType="application/vnd.ms-office.inkAction+xml"/>
  <Override PartName="/ppt/tags/tag3.xml" ContentType="application/vnd.openxmlformats-officedocument.presentationml.tags+xml"/>
  <Override PartName="/ppt/notesSlides/notesSlide4.xml" ContentType="application/vnd.openxmlformats-officedocument.presentationml.notesSlide+xml"/>
  <Override PartName="/ppt/ink/inkAction3.xml" ContentType="application/vnd.ms-office.inkAction+xml"/>
  <Override PartName="/ppt/notesSlides/notesSlide5.xml" ContentType="application/vnd.openxmlformats-officedocument.presentationml.notesSlide+xml"/>
  <Override PartName="/ppt/ink/inkAction4.xml" ContentType="application/vnd.ms-office.inkAction+xml"/>
  <Override PartName="/ppt/tags/tag4.xml" ContentType="application/vnd.openxmlformats-officedocument.presentationml.tags+xml"/>
  <Override PartName="/ppt/notesSlides/notesSlide6.xml" ContentType="application/vnd.openxmlformats-officedocument.presentationml.notesSlide+xml"/>
  <Override PartName="/ppt/ink/inkAction5.xml" ContentType="application/vnd.ms-office.inkAction+xml"/>
  <Override PartName="/ppt/tags/tag5.xml" ContentType="application/vnd.openxmlformats-officedocument.presentationml.tags+xml"/>
  <Override PartName="/ppt/notesSlides/notesSlide7.xml" ContentType="application/vnd.openxmlformats-officedocument.presentationml.notesSlide+xml"/>
  <Override PartName="/ppt/ink/inkAction6.xml" ContentType="application/vnd.ms-office.inkAction+xml"/>
  <Override PartName="/ppt/tags/tag6.xml" ContentType="application/vnd.openxmlformats-officedocument.presentationml.tags+xml"/>
  <Override PartName="/ppt/notesSlides/notesSlide8.xml" ContentType="application/vnd.openxmlformats-officedocument.presentationml.notesSlide+xml"/>
  <Override PartName="/ppt/ink/inkAction7.xml" ContentType="application/vnd.ms-office.inkAction+xml"/>
  <Override PartName="/ppt/tags/tag7.xml" ContentType="application/vnd.openxmlformats-officedocument.presentationml.tags+xml"/>
  <Override PartName="/ppt/notesSlides/notesSlide9.xml" ContentType="application/vnd.openxmlformats-officedocument.presentationml.notesSlide+xml"/>
  <Override PartName="/ppt/ink/inkAction8.xml" ContentType="application/vnd.ms-office.inkAction+xml"/>
  <Override PartName="/ppt/tags/tag8.xml" ContentType="application/vnd.openxmlformats-officedocument.presentationml.tags+xml"/>
  <Override PartName="/ppt/notesSlides/notesSlide10.xml" ContentType="application/vnd.openxmlformats-officedocument.presentationml.notesSlide+xml"/>
  <Override PartName="/ppt/ink/inkAction9.xml" ContentType="application/vnd.ms-office.inkAction+xml"/>
  <Override PartName="/ppt/tags/tag9.xml" ContentType="application/vnd.openxmlformats-officedocument.presentationml.tags+xml"/>
  <Override PartName="/ppt/notesSlides/notesSlide11.xml" ContentType="application/vnd.openxmlformats-officedocument.presentationml.notesSlide+xml"/>
  <Override PartName="/ppt/ink/inkAction10.xml" ContentType="application/vnd.ms-office.inkAction+xml"/>
  <Override PartName="/ppt/tags/tag10.xml" ContentType="application/vnd.openxmlformats-officedocument.presentationml.tags+xml"/>
  <Override PartName="/ppt/notesSlides/notesSlide12.xml" ContentType="application/vnd.openxmlformats-officedocument.presentationml.notesSlide+xml"/>
  <Override PartName="/ppt/ink/inkAction11.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90" r:id="rId2"/>
    <p:sldId id="273" r:id="rId3"/>
    <p:sldId id="259" r:id="rId4"/>
    <p:sldId id="267" r:id="rId5"/>
    <p:sldId id="274" r:id="rId6"/>
    <p:sldId id="275" r:id="rId7"/>
    <p:sldId id="276" r:id="rId8"/>
    <p:sldId id="288" r:id="rId9"/>
    <p:sldId id="269" r:id="rId10"/>
    <p:sldId id="270" r:id="rId11"/>
    <p:sldId id="271"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08600"/>
    <a:srgbClr val="61B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737" autoAdjust="0"/>
  </p:normalViewPr>
  <p:slideViewPr>
    <p:cSldViewPr snapToGrid="0" showGuides="1">
      <p:cViewPr varScale="1">
        <p:scale>
          <a:sx n="42" d="100"/>
          <a:sy n="42" d="100"/>
        </p:scale>
        <p:origin x="72" y="606"/>
      </p:cViewPr>
      <p:guideLst>
        <p:guide orient="horz" pos="4320"/>
        <p:guide pos="5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6:37:32.746"/>
    </inkml:context>
    <inkml:brush xml:id="br0">
      <inkml:brushProperty name="width" value="0.05292" units="cm"/>
      <inkml:brushProperty name="height" value="0.05292" units="cm"/>
    </inkml:brush>
  </inkml:definitions>
  <iact:action type="add" startTime="8368">
    <iact:property name="dataType"/>
    <iact:actionData xml:id="d0">
      <inkml:trace xmlns:inkml="http://www.w3.org/2003/InkML" xml:id="stk0" contextRef="#ctx0" brushRef="#br0">17334 3645 1120 0,'0'0'430'0,"0"-3"-206"0,0 0-32 27,0 0-111-27,0-5-81 0,19-1 0 2,1-4 0 26,13-4 0-28,-2-1 0 0,7 1 0 2,8 9 0 28,8-1 0-30,2 3 0 0,3 6 0 1,-1 0 0 27,-7 0 0-28,1 0 0 0,-7 0 0 1,-1 0 0 27,-1 3 0-28,7 7 0 0,-7 4 0 2,14-4 0 24,-1-4 0-26,-4 0 0 0,3-6 0 4,2 0 0 21,-12 0 0-25,10 0 0 0,-6 0 0 30,8-6 0-30,-11 3 0 0,8 3 0 0,-11 0 0 29,11 0 0-29,-8 0 0 0,4 0 0 0,-3-5 0 27,-6 0 0-26,0 2 0-1,-2 3 0 1,-2 0 0 28,3 0 0-29,0 3 0 0,-4 14 0 1,5-4 0 26,-11-2 0-27,8-2 0 0,-2-5 0 2,1 0 0 25,-7-1 0-26,19-3 0-1,-4 0 0 2,2 0 0 23,9 0 0-24,5-16 0-1,-2-10 0 27,1 0 0-27,-15 6 0 0,7 10 0 0,-11 7 0 30,-1 3 0-30,1 0 0 0,-5 8 0 0,7 9 0 27,5-9 0-25,4 1 0-2,6-9 0 1,-8 0 0 25,-8 0 0-26,7 0 0 0,-13-2 0 28,-5-5 0-27,8 2 0-1,-9 0 0 0,-2 2 0 29,-1-1 0-27,2 4 0-2,-5 0 0 0,-4 0 0 28,-4 0 0-28,-5 0 0 0,5 0 0 0,2 0 0 27,1 0 0-27,-2 0 0 0,6 7 0 3,-3 3 0 26,17 2 0-29,-7-4 0 0,4 1 0 1,6-9 0 28,1 0 0-29,-1 0 0 0,2 0 0 1,-1-5 0 30,-3-2 0-31,-4 4 0 0,-9 3 0 0,8 0 0 31,-5 0 0-31,4 0 0 0,-5 15 0 0,-2-1 0 30,-22-9-321-29,6-5-529-1</inkml:trace>
    </iact:actionData>
  </iact:action>
  <iact:action type="add" startTime="19502">
    <iact:property name="dataType"/>
    <iact:actionData xml:id="d1">
      <inkml:trace xmlns:inkml="http://www.w3.org/2003/InkML" xml:id="stk1" contextRef="#ctx0" brushRef="#br0">24756 1925 842 0,'0'0'218'2,"0"0"18"-2,0 0-8 0,0 0-86 25,0 0-36-25,0 0 4 0,0 0 8 25,0 0-71-25,1 0-47 0,2 0 0 1,8 0 0 23,-6 0 0-24,2 0 0 0,6 0 0 27,4 0 0-27,-1 0 0 0,-1 0 0 3,5 0 0 26,1 0 0-29,6-5 0 0,-12 1 0 0,12 1 0 26,-4-2 0-26,-4 2 0 0,3 1 0 2,-6-2 0 23,3 4 0-25,-2 0 0 0,6-3 0 26,2 0 0-26,-2 3 0 0,2 0 0 1,7 0 0 26,-8 0 0-27,8 0 0 0,-7 0 0 26,11 0 0-26,-8 0 0 0,5 0 0 0,-3 0 0 25,4 0 0-24,-14 0 0-1,-1 0 0 25,1 0 0-25,-4 0 0 0,1 0 0 3,-2 0 0 23,11 0 0-26,-3 0 0 0,-2 0 0 26,2 3 0-26,-6-3 0 0,6 3 0 1,-7-3 0 24,-9 0 0-25,11 4 0 0,-2-2 0 28,-6 1 0-27,7 2 0-1,-1-5 0 0,0 3 0 29,-8 3 0-29,9-3 0 0,-4-1 0 0,-6 4 0 30,12-4 0-30,1-2 0 0,1 5 0 0,2-1 0 26,-3-1 0-25,3 0 0-1,5-1 0 1,-5-2 0 24,-3 5 0-25,4-5 0 0,-6 0 0 29,10 0 0-29,-6 4 0 0,7-4 0 0,-9 0 0 29,-1 0 0-29,-8 0 0 0,10 3 0 1,-5-3 0 29,1 3 0-30,6-3 0 1,-4 0 0-1,-2 0 0 29,4 0 0-29,-5 3 0 0,-9-3 0 0,10 2 0 30,2 2 0-29,-1-4 0-1,5 0 0 0,-6 0 0 31,9 0 0-31,-1 0 0 0,4 0 0 0,-9 0 0 3,3 0 0 29,-5 0 0-32,-8 0 0 0,3 0 0 0,0 0 0 32,-7 0 0-32,2 0 0 0,6 0 0 0,4 0 0 28,0 0 0-28,5 0 0 0,2 0 0 0,6 0 0 31,-10 0 0-30,2 0 0-1,-6 0 0 0,7 0 0 31,-4 0 0-31,0 0 0 1,0 0 0-1,-4 0 0 28,-5 0 0-27,3 0 0-1,1 0 0 0,-11 0 0 30,9 0 0-30,-6 0 0 0,-2 0 0 0,8 0 0 30,3 0 0-29,-6 0 0-1,6 0 0 0,-8 0 0 30,1 0 0-29,-2 0 0-1,6 0 0 0,-8 0 0 1,9 0 0 29,-12 0 0-30,5 0 0 0,-4 0 0 1,3 0 0 28,-6 0 0-29,4 0 0 0,-4 0 0 1,0 0 0 27,0 0 0-27,0 0 0-1,0 0 0 0,3 0 0 29,13 0 0-29,-12 0 0 0,12 0 0 2,-16 0 0 26,4 0-493-28</inkml:trace>
    </iact:actionData>
  </iact:action>
  <iact:action type="add" startTime="23116">
    <iact:property name="dataType"/>
    <iact:actionData xml:id="d2">
      <inkml:trace xmlns:inkml="http://www.w3.org/2003/InkML" xml:id="stk2" contextRef="#ctx0" brushRef="#br0">29398 1896 578 0,'13'0'492'2,"-13"0"-224"21,0 0-12-23,0 0-38 0,0 0-78 24,0 0-45-24,3 0-95 0,2 0 0 24,8 0 0-24,0 0 0 0,1 0 0 24,2 0 0-24,4 0 0 0,-1 0 0 25,6 0 0-25,-5 0 0 0,9 0 0 0,-6-3 0 26,-5 1 0-26,9-1 0 0,2 3 0 3,-4 0 0 22,-6 0 0-25,8 0 0 0,7-2 0 28,-4-2 0-27,4-2 0-1,5 3 0 0,-2-1 0 27,-6 1 0-27,1 0 0 0,-11 3 0 3,3-4 0 23,-1 4 0-26,-3-1 0 0,11 1 0 25,-5 0 0-24,7 0 0-1,-3 0 0 0,1 0 0 29,-4 0 0-29,5 0 0 0,-7 0 0 0,7 0 0 30,-8 0 0-30,3 5 0 0,-3-5 0 0,5 3 0 32,-1 0 0-31,8-3 0-1,0 2 0 0,5 0 0 29,-14 1 0-29,7 0 0 0,-8-3 0 0,-2 3 0 31,5 1 0-30,-8-2 0-1,9 6 0 0,3 1 0 30,4-1 0-30,2 1 0 0,1-4 0 0,-2 1 0 4,-10-4 0 26,6 2 0-30,-12-4 0 0,-3 1 0 1,-2-1 0 30,4 4 0-31,-11-4 0 0,7 0 0 0,-1 0 0 31,-6 0 0-31,3 0 0 0,5 0 0 0,-15 0 0 30,10 0 0-29,-10 0 0-1,-3 0 0 1,1 0 0 28,-1 0 0-29,3 0 0 0,-3 0 0 0,4 0 0 28,-4 0 0-28,3 0 0 1,-3 0 0-1,0 0 0 28,0 0 0-28,0 0 0 0,0 0 0 0,0 0 0 27,0 0 0-27,0 0 0 0,0 0 0 1,0 0 0 30,0 0 0-31,0 0 0 0,0 0 0 0,0 0 0 27,0 0 0-27,0 0 0 0,0 0 0 4,0 0 0 21,0 0 0-25,0 0 0 0,0 0 0 24,0 0 0-24,0 0 0 0,0 0 0 26,0 0 0-26,0 0 0 0,0 0 0 0,0 0 0 25,0 0 0-25,0 0 0 0,0 0 0 25,0 0 0-24,0 0 0-1,0 0 0 2,0 0 0 22,0 0 0-24,0 0 0 0,0 0 0 27,0 0 0-27,0 0 0 0,0 0 0 0,0 0 0 30,0 0 0-30,0 0 0 0,0 0 0 0,0 0 0 28,0 0 0-28,0 0 0 0,0 0 0 1,0 0 0 28,0 0 0-29,0 0 0 0,0 0 0 27,0 6 0-26</inkml:trace>
    </iact:actionData>
  </iact:action>
  <iact:action type="add" startTime="25805">
    <iact:property name="dataType"/>
    <iact:actionData xml:id="d3">
      <inkml:trace xmlns:inkml="http://www.w3.org/2003/InkML" xml:id="stk3" contextRef="#ctx0" brushRef="#br0">24658 3435 700 0,'0'0'344'29,"0"0"-108"-28,0 0-16-1,0 0-56 0,0 0-60 27,0 0-6-27,0 0 10 0,0 8-35 26,0-8-73-26,0 0 0 1,0 0 0-1,2 0 0 25,1 0 0-25,10 0 0 0,0 0 0 26,1 0 0-26,12 2 0 0,1 1 0 1,-7-1 0 24,0 0 0-25,5-2 0 0,-2 0 0 27,13 0 0-27,-2 0 0 0,-4 0 0 0,6 0 0 30,-2 0 0-30,-10 4 0 0,8 2 0 0,-4-1 0 27,8-2 0-26,-4 4 0-1,13-7 0 1,2 0 0 26,-6 0 0-26,3 0 0-1,-1 0 0 2,-2 0 0 25,-2 2 0-27,1-2 0 0,-1 3 0 3,2-3 0 25,-3 0 0-28,-2 0 0 0,3 2 0 3,-1 1 0 24,-2-3 0-27,5 3 0 0,2-1 0 3,-2-2 0 24,5 0 0-27,5 0 0 0,-8 0 0 3,-1 0 0 23,-7 0 0-26,-1 4 0 0,-1-4 0 29,6 3 0-28,2-3 0-1,-8 0 0 0,-1 2 0 27,3-2 0-27,-11 0 0 0,10 0 0 0,-8 0 0 29,7 0 0-28,-1 0 0-1,4 0 0 0,0 0 0 27,-8 0 0-27,5 0 0 0,3 0 0 2,-5 0 0 26,-1 0 0-28,-2 0 0 0,4 0 0 1,-5 0 0 30,7 0 0-31,-4 0 0 0,2-5 0 1,-7 5 0 25,-5-4 0-26,0 4 0 0,-7-2 0 27,3 2 0-26,-11 0 0-1,-5 0 0 0,2 0 0 26,-2-3 0-26,5 3 0 0,-2 0 0 3,5 0 0 24,-3 0 0-27,-2 0 0 0,0 0 0 27,4 0 0-27,-4 0 0 0,-3 0 0 1,3 0 0 25,-3 0 0-25,0 0 0-1,0 0 0 0,0 0 0 28,0 0 0-28,0 0 0 0,0 0 0 2,0 0 0 24,1 0 0-26,-1 0 0 0,3 0 0 26,-3 0 0-26,0 0 0 0,0 0 0 0,0 0 0 28,0 0 0-28,0 0 0 0,0 0 0 2,0 0 0 24,0 0 0-25,0 0 0-1,0 0 0 26,0 0 0-25,0 0 0-1,0 0 0 0,0 0 0 25,0 0 0-25,0 0 0 0,0 0 0 28,0 0 0-28,-4 5 0 0,-2 12 0 0,-4 11-239 28</inkml:trace>
    </iact:actionData>
  </iact:action>
  <iact:action type="add" startTime="28758">
    <iact:property name="dataType"/>
    <iact:actionData xml:id="d4">
      <inkml:trace xmlns:inkml="http://www.w3.org/2003/InkML" xml:id="stk4" contextRef="#ctx0" brushRef="#br0">29261 3529 254 0,'0'0'676'1,"0"0"-386"-1,0 0-78 29,0 0-22-29,0 0-66 0,0 0-18 0,0 0-8 28,53-17-14-28,-37 12-71 0,-1 2-13 1,-1-2 0 26,14 2 0-27,-7-3 0 0,0 3 0 28,5-2 0-27,7 2 0-1,-5 1 0 0,8-2 0 26,0-2 0-26,5-1 0 0,2-3 0 1,1 5 0 27,-7-1 0-28,3 3 0 1,-13-3 0 0,5 4 0 26,-4 2 0-27,2-2 0 0,-7 2 0 4,5-6 0 23,4 3 0-27,-3 1 0 0,3-2 0 1,5-2 0 27,-6 4 0-28,2-3 0 0,2 5 0 28,-8 0 0-28,7 0 0 0,-10 0 0 1,4 0 0 28,1-4 0-29,-3 4 0 0,7-6 0 0,-5 4 0 32,5 2 0-32,-5-5 0 0,-5 5 0 0,3 0 0 3,-12 0 0 28,7-3 0-31,-5 3 0 0,1-4 0 0,6 4 0 34,0 0 0-34,6 0 0 1,-5 0 0-1,-7 0 0 29,3 0 0-28,-1 0 0-1,-1 0 0 0,5 0 0 2,-3 0 0 24,3 0 0-25,-1 0 0-1,-6 0 0 26,-4 0 0-26,-4 0 0 0,-5 0 0 0,2 0 0 29,-3 0 0-28,-2 0 0-1,6 0 0 0,-1 0 0 28,-5 0 0-28,7 0 0 0,4 0 0 1,-9 0 0 25,1 0 0-26,1 0 0 0,-1 0 0 26,-3 0 0-25,0 0 0-1,0 0 0 0,0 0 0 26,6 0 0-26,-6 0 0 1,0 0 0 25,0 0 0-25,0 0 0-1,0 0 0 0,0 0 0 26,0 0 0-26,0 0 0 1,0 0 0 24,0 0 0-24,0 0 0-1,0 0 0 0,0 0 0 27,0 0 0-27,0 0 0 0,0 0 0 1,0 0 0 25,0 0 0-26,0 0 0 0,0 0 0 26,0 0 0-26,0 0 0 0,0 0 0 0,0 0 0 27,0 0 0-27,0 0 0 0,0 0 0 27,0 0 0-27,0 0 0 1,0 4 0-1,0 1 0 26,-9 10 0-26,5-8-93 0,4 5-1521 1</inkml:trace>
    </iact:actionData>
  </iact:action>
  <iact:action type="add" startTime="37199">
    <iact:property name="dataType"/>
    <iact:actionData xml:id="d5">
      <inkml:trace xmlns:inkml="http://www.w3.org/2003/InkML" xml:id="stk5" contextRef="#ctx0" brushRef="#br0">11279 8138 726 0,'0'0'666'28,"0"0"-448"-27,0 0-30-1,0 0-88 0,0 0-66 27,0 0-12-27,10 0 10 0,-34 0 6 0,-21 0-15 25,1 0-23-25,-8 0 0 0,3 3 0 27,1 11 0-27,12-6 0 0,0 2 0 1,18-3 0 24,5-4 0-25,7-3 0 0,2 0 0 25,4 0 0-25,0 0 0 0,0 0 0 2,0 9 0 24,0 10 0-26,0 14 0 0,0 14 0 25,0 8 0-25,0 1 0 0,0 4 0 2,0 1 0 25,0 6 0-27,0 7 0 0,0 5 0 2,0 2 0 26,0 3 0-28,0-2 0 0,0-1 0 2,0-3 0 26,0-12 0-28,0-10 0 0,0-17 0 2,0-7 0 25,-3-7 0-27,2-3 0 0,1-5 0 4,0-4 0 22,0-4 0-26,0-9 0 0,0 0 0 26,0 0 0-25,0 0 0-1,27 0 0 0,14 0 0 28,8 0 0-28,-1-3 0 0,-5 1 0 1,-2-2 0 24,-8 4 0-25,-7 0 0 1,-11 0 0 25,-12 0 0-26,-3 0 0 0,0 0 0 0,0 0 0 27,0-13 0-26,0 4 0-1,0-8-339 1</inkml:trace>
    </iact:actionData>
  </iact:action>
  <iact:action type="add" startTime="37962">
    <iact:property name="dataType"/>
    <iact:actionData xml:id="d6">
      <inkml:trace xmlns:inkml="http://www.w3.org/2003/InkML" xml:id="stk6" contextRef="#ctx0" brushRef="#br0">11660 8158 1432 0,'0'0'334'28,"0"0"-128"-28,0 0-131 0,0 0-75 1,0 0 0 26,0 0 0-25,0 165 0-2,0-133 0 1,0-7 0 25,0-5 0-26,9-3 0 0,-5 0 0 31,1 3 0-31,-2-16 0 0,-3 5-759 0</inkml:trace>
    </iact:actionData>
  </iact:action>
  <iact:action type="add" startTime="38284">
    <iact:property name="dataType"/>
    <iact:actionData xml:id="d7">
      <inkml:trace xmlns:inkml="http://www.w3.org/2003/InkML" xml:id="stk7" contextRef="#ctx0" brushRef="#br0">11701 9017 1372 0,'0'0'398'25,"0"0"-186"-25,0 0-147 0,0 0-65 3,0 0 0 22,13 167 0-25,-13-147 0 0,0-9 0 27,0-9 0-27,0-2 0 0,13 0 0 1,0-21 0 23,-11 0-71-24,9 1-667 0</inkml:trace>
    </iact:actionData>
  </iact:action>
  <iact:action type="add" startTime="38667">
    <iact:property name="dataType"/>
    <iact:actionData xml:id="d8">
      <inkml:trace xmlns:inkml="http://www.w3.org/2003/InkML" xml:id="stk8" contextRef="#ctx0" brushRef="#br0">11992 8057 354 0,'0'0'1128'31,"0"0"-822"-31,0 0-116 0,0 0-121 0,0 0-69 30,0 0 0-30,108-11 0 0,-88 11 0 1,9 0 0 29,-6 5 0-29,-5 1 0-1,5-6 0 0,-13 2 0 28,7-2 0-27,-8 0 0-1,-9 4 0 0,0-2 0 30,4 4 0-30,-4 4 0 0,3 11 0 0,0 5 0 29,-1 4 0-29,6 9 0 0,-5 11 0 0,-3 11 0 28,0 11 0-28,0 6 0 0,0 4 0 0,0 5 0 31,0 1 0-31,0-2 0 1,0-2 0-1,0 4 0 33,0-7 0-31,3 1 0-2,1-1 0 1,-4-8 0-1,5-11 0 32,-5-14 0-32,0-14 0 0,0-7 0 0,0 0 0 28,0-5 0-28,6-5 0 0,-4-4 0 0,-2-1 0 30,5-10 0-30,-5-2 0 0,0 0 0 0,0 0 0 31,0 0 0-31,0 0 0 0,0 0 0 0,-5 0 0 31,-28 0 0-31,-7 0 0 0,-7 0 0 0,-2 0 0 33,8 0 0-33,15 0 0 0,6-2 0 0,5-13 0 2,15 10-179 30,0-4-1521-31</inkml:trace>
    </iact:actionData>
  </iact:action>
  <iact:action type="add" startTime="39389">
    <iact:property name="dataType"/>
    <iact:actionData xml:id="d9">
      <inkml:trace xmlns:inkml="http://www.w3.org/2003/InkML" xml:id="stk9" contextRef="#ctx0" brushRef="#br0">12630 9384 972 0,'0'0'456'1,"0"0"-106"-1,0 0-118 3,0 0-195 22,0 0-37-24,0 0 0-1,123-62 0 25,-101 30 0-25,-3-2 0 0,-10 2 0 1,-6-3 0 25,-3 10 0-26,0 3 0 0,0 7 0 26,0 10 0-26,-3 5 0 0,-18 0 0 0,1 0 0 26,-3 25 0-26,5 8 0 0,-5 2 0 26,6 1 0-26,-2 1 0 0,10 0 0 26,-2 7 0-25,11 1 0-1,0-1 0 0,0-4 0 27,0-3 0-27,20-15 0 0,9-8 0 0,-1-8 0 26,6-6 0-25,4 0 0-1,-7 0 0 26,9 0 0-25,-8-3 0-1,-7-19 0 0,-22 7-273 26,-3 1-551-24</inkml:trace>
    </iact:actionData>
  </iact:action>
  <iact:action type="add" startTime="39867">
    <iact:property name="dataType"/>
    <iact:actionData xml:id="d10">
      <inkml:trace xmlns:inkml="http://www.w3.org/2003/InkML" xml:id="stk10" contextRef="#ctx0" brushRef="#br0">13143 9377 1350 0,'0'0'422'2,"0"0"-208"-2,0 0-153 0,0 0-61 28,0 0 0-27,9 155 0-1,-15-133 0 0,6-9 0 26,0-11 0-26,0-2 0 1,0 0 0-1,0-2 0 26,10-28-77-26,-7 15-333 0,-3-5-424 28</inkml:trace>
    </iact:actionData>
  </iact:action>
  <iact:action type="add" startTime="40115">
    <iact:property name="dataType"/>
    <iact:actionData xml:id="d11">
      <inkml:trace xmlns:inkml="http://www.w3.org/2003/InkML" xml:id="stk11" contextRef="#ctx0" brushRef="#br0">13143 9377 1086 0,'0'-173'464'1,"0"173"-204"26,0 0-114-27,0 0-82 0,0 0-37 1,0 0-27 26,0-40 0-25,0 35 0-2,0 5 0 0,0 0 0 27,0 0-121-27,0 0-541 0</inkml:trace>
    </iact:actionData>
  </iact:action>
  <iact:action type="add" startTime="40683">
    <iact:property name="dataType"/>
    <iact:actionData xml:id="d12">
      <inkml:trace xmlns:inkml="http://www.w3.org/2003/InkML" xml:id="stk12" contextRef="#ctx0" brushRef="#br0">12640 8903 634 0,'0'0'536'1,"0"0"-140"-1,0 0-122 0,0 0-112 31,0 0-117-31,0 0-45 0,0-5 0 0,0 5 0 30,0 0 0-30,0 0 0 0,15 0 0 0,11 0 0 29,7 0 0-29,6 0 0 0,3 0 0 0,5 0 0 30,5 0 0-30,-3 0 0 0,-5 0 0 0,-8-4 0 28,-7-1 0-27,-9 1 0-1,-12 2 0 1,-4 2 0 29,-4 0 0-30,3 0 0 0,5 0 0 1,0 0 0 27,5 0 0-27,-9 0 0-1,-1 0 0 0,7 0 0 30,-10 0 0-30,0 0 0 0,0-11 0 0,0-2 0 28,0-9 0-28,-6 3 0 0,-17 0 0 1,3-1 0 27,-2 6 0-27,6 2 0-1,9 4 0 2,4 3 0 25,2 1 0-27,-2 4 0 0,-6-1 0 2,9-6 0 32,0 1 0-34,0 4-427 0,0 2-1087 0</inkml:trace>
    </iact:actionData>
  </iact:action>
  <iact:action type="add" startTime="41456">
    <iact:property name="dataType"/>
    <iact:actionData xml:id="d13">
      <inkml:trace xmlns:inkml="http://www.w3.org/2003/InkML" xml:id="stk13" contextRef="#ctx0" brushRef="#br0">13127 9012 1090 0,'0'0'470'31,"0"0"-180"-30,0 0-156-1,0 0-71 0,0 0-63 29,0 0 0-29,0 0 0 0,9-5 0 0,-9 5 0 30,0 0-83-30,0 0-755 0</inkml:trace>
    </iact:actionData>
  </iact:action>
  <iact:action type="add" startTime="54231">
    <iact:property name="dataType"/>
    <iact:actionData xml:id="d14">
      <inkml:trace xmlns:inkml="http://www.w3.org/2003/InkML" xml:id="stk14" contextRef="#ctx0" brushRef="#br0">10188 4375 1210 0,'0'0'446'1,"0"0"-220"-1,0 0-61 1,0 0-165 28,0 0 0-28,0 0 0-1,36-56 0 0,-36 47 0 29,0 3 0-29,0 5 0 0,0 1 0 0,0 0 0 30,0 0 0-30,0 0 0 0,-13 4 0 1,-3 10 0 25,12-4 0-26,1-3 0 0,3-4 0 29,0-3 0-29,0 0 0 0,0 0 0 0,0 0 0 30,3 0 0-30,1-3 0 0,5 1 0 0,-8 2 0 33,-1 0 0-33,0 0 0 0,0 0 0 0,0 0 0 1,0 0 0 23,0 0 0-24,0 0 0 1,0 0 0 26,0 0 0-26,0 0 0-1,0 0 0 0,0 0-467 30</inkml:trace>
    </iact:actionData>
  </iact:action>
  <iact:action type="add" startTime="54873">
    <iact:property name="dataType"/>
    <iact:actionData xml:id="d15">
      <inkml:trace xmlns:inkml="http://www.w3.org/2003/InkML" xml:id="stk15" contextRef="#ctx0" brushRef="#br0">10215 4035 898 0,'0'0'574'1,"0"0"-272"26,0 0-116-27,0 0-112 0,0 0-61 0,0 0-13 29,6 7 0-29,-6-7 0 0,0 0 0 1,0-18 0 26,0-11 0-27,0-1 0 0,0 1 0 2,0 2 0 23,0 5 0-25,0 1 0 0,0 8 0 26,0 2 0-26,0-1 0 0,3 4 0 1,7-4 0 25,3 7 0-26,2-3 0 0,-2-1 0 26,4 3 0-25,6-3 0-1,-5 7 0 0,5 2 0 25,6 0 0-25,-9 0 0 0,3 0 0 26,2-3 0-26,-5-11 0 1,-1-6 0 0,-1-7 0 27,-13-10 0-28,5-5 0 0,-7-12 0 0,-3 1 0 27,0-6 0-27,0 8 0 0,0 9 0 26,-13 11 0-26,-10 9 0 0,0 5 0 1,-13 8 0 28,5 6 0-28,-9 3 0-1,-4 0 0 0,2-5 0 26,10-1 0-26,-7 3 0 0,6 2 0 28,5 1 0-26,-1 0 0-2,9 0 0 0,0 8 0 24,-1 11 0-24,11 3 0 1,-7-2 0 0,1-3 0 24,9 3 0-24,-9 0 0-1,3 4 0 27,4 6 0-26,-3 8 0-1,12 6 0 0,-1 2 0 26,1-1 0-26,0-8 0 0,0-15 0 2,0-10 0 24,0-11 0-25,0-1 0-1,0 0 0 25,0 0 0-25,0-5 0 0,0 3 0 0,1 2 0 28,8-3-215-28</inkml:trace>
    </iact:actionData>
  </iact:action>
  <iact:action type="add" startTime="63763">
    <iact:property name="dataType"/>
    <iact:actionData xml:id="d16">
      <inkml:trace xmlns:inkml="http://www.w3.org/2003/InkML" xml:id="stk16" contextRef="#ctx0" brushRef="#br0">21482 8699 404 0,'0'0'692'1,"0"0"-360"-1,0 0-62 0,0 0-90 28,0 0-80-27,0 0-31-1,0 0-69 0,8 6 0 29,9-6 0-29,3-9 0 0,6-15 0 0,11-1 0 29,6-1 0-29,4 2 0 0,-2 0 0 0,-9 8 0 30,-6 5 0-30,4 7 0 0,-11 4 0 0,0 0 0 28,7 6 0-28,-4 19 0 1,2-1 0 0,2-4 0 28,-3 2 0-29,-3-12 0 0,5-1 0 0,-6-3 0 32,1-6 0-31,6 0 0-1,-2 0 0 0,8 0 0 35,0 0 0-35,5 0 0 0,-7 0 0 1,3-11 0-1,-4-1 0 29,-13 5 0-29,-1 7 0 0,-10 0 0 0,7 0 0 29,4 0 0-29,-1 0 0 0,-2 0 0 1,6 0 0 31,2 0 0-31,-5 0 0-1,4 5 0 0,0-5 0 30,1 0 0-30,1 2 0 0,7 1 0 0,-5-3 0 31,8 3 0-31,5-1 0 0,-5-2 0 0,-4 0 0 30,0 0 0-30,-5 0 0 0,-9 0 0 0,-2-5 0 29,-16 5-49-29,0-3-389 1</inkml:trace>
    </iact:actionData>
  </iact:action>
  <iact:action type="add" startTime="68626">
    <iact:property name="dataType"/>
    <iact:actionData xml:id="d17">
      <inkml:trace xmlns:inkml="http://www.w3.org/2003/InkML" xml:id="stk17" contextRef="#ctx0" brushRef="#br0">19707 3816 396 0,'0'-3'404'2,"0"3"-180"24,0 0-18-26,0 0-94 0,0 0-62 27,0 0 6-27,0 0 36 0,0 0 10 0,0 0-2 29,0 0-6-29,0 0 2 0,0 0 4 1,0 0-85 25,0 20-15-25,0 6 0-1,8-2 0 2,-5 4 0 23,-3-3 0-25,0 4 0 0,2-4 0 28,-2 0 0-27,0-3 0-1,3-2 0 1,1-5 0 25,2-3 0-26,1-2 0 0,-4 4 0 27,0 1 0-27,-2 3 0 0,8 6 0 0,-3-4 0 28,7 0 0-28,-9 7 0 0,6-7 0 1,3 2 0 24,-11-2 0-25,10-4 0 0,-8 2 0 4,-1 2 0 21,7-5 0-25,-3 7 0 0,-4-3 0 28,10-6 0-28,-9 2 0 0,-1-5 0 0,7 2 0 27,-2 1 0-25,-2 7 0-2,4 4 0 1,-5 0 0 24,9 4 0-25,-6 1 0 0,8-4 0 26,-9 0 0-25,6-5 0-1,1-3 0 0,-4 0 0 27,3-3 0-27,-9 0 0 0,12 0 0 3,-9-1 0 23,6 1 0-26,-5 1 0 0,7-1 0 28,3 4 0-27,-11 3 0-1,12 7 0 0,1-3 0 26,-2 3 0-25,0-2 0-1,6-4 0 2,-7 8 0 4,3-6 0 21,-1-4 0-26,-4 0 0-1,-5-7 0 2,6-2 0 25,-12 6 0-27,12-3 0 0,-9 3 0 26,9 3 0-25,2 2 0-1,2 10 0 0,-1-2 0 27,3-2 0-26,-15-5 0-1,6-9 0 1,1-3 0 24,-9 3 0-25,2-5 0 0,3 2 0 28,-4-3 0-27,7 4 0-1,-9 5 0 0,17 3 0 27,-5 0 0-27,-5 4 0 0,2-10 0 1,-7-5 0 27,4-7 0-28,-10-2 0 0,0 0 0 27,0 0 0-26,0 0 0-1,0 3 0 0,0-3 0 27,0 0 0-27,0 0 0 0,0 0 0 0,0 0 0 26,0 0 0-26,0 0 0 0,0 0 0 27,0 0 0-27,0 0 0 0,-23 0 0 0,-10 0 0 29,-15-20 0-29,-4-4 0 0,4 1 0 1,-6 1 0 26,15 5 0-27,-2 6 0 0,4-1 0 1,2 7 0 26,10-4 0-26,9 6 0-1,9 0 0 27,7 3 0-27,0 0 0 0,0 0 0 1,0 0 0 24,0 0 0-24,0 0 0-1,0 0 0 26,0 0 0-26,0 0 0 0,16 0 0 0,9 6 0 25,1 11 0-25,7 0 0 0,6 0 0 28,-1 3 0-27,-6-5 0-1,4 0 0 0,-1-4 0 26,-8 0 0-26,4-5 0 0,-5 0 0 1,-9-3 0 24,6-3 0-24,-18 2 0-1,6-2 0 26,-9 3 0-26,-2 0 0 0,0-3 0 0,0 0 0 26,0 0 0-26,3 0 0 0,1 0 0 33,5 0 0-33,-2 0 0 0,6 0 0 0,-1-11 0 0,4-29 0 31,2-16 0-31,-3-17 0 0,-8-9 0 0,2 5 0 32,-2 20 0-32,-7 20 0 1,0 26 0-1,0 8 0 32,0 3 0-32,0 0 0 0,0 0 0 0,0 0 0 29,0 0 0-29,0 0 0 0,0 0 0 0,0 0 0 30,0 0 0-30,0 0 0 0,0 0 0 0,0 0 0 32,0 0 0-32,0 0 0 0,0 0 0 0,0 0 0 32,-7 0 0-32,-6 0-511 0</inkml:trace>
    </iact:actionData>
  </iact:action>
  <iact:action type="add" startTime="75869">
    <iact:property name="dataType"/>
    <iact:actionData xml:id="d18">
      <inkml:trace xmlns:inkml="http://www.w3.org/2003/InkML" xml:id="stk18" contextRef="#ctx0" brushRef="#br0">26688 8748 368 0,'0'8'1010'1,"0"-4"-720"-1,0-4-92 26,0 0-78-26,0 0-59 0,0 0-61 2,0 0 0 22,0 0 0-24,0 0 0 0,0 0 0 26,13 0 0-26,7 0 0 0,3-8 0 26,18-13 0-25,7-5 0-1,4 2 0 0,1 1 0 26,-9 4 0-25,-3 10 0 0,-5 6 0 0,-9 3 0 23,8 0 0-24,-7 3 0 0,5 20 0 27,-8-4 0-27,7 0 0 0,-8-5 0 0,4-1 0 27,4-5 0-27,0-3 0 0,12 0 0 3,-12-1 0 24,7-4 0-27,-1 0 0 0,-3 0 0 25,-10 0 0-23,-5 0 0-2,0 0 0 0,-4 0 0 27,-9 0 0-27,6 0 0 0,-2 0 0 2,5 0 0 25,1 0 0-27,8 0 0 0,6 0 0 25,7 0 0-25,4 0 0 0,-4 0 0 1,2 0 0 24,0-12 0-25,-6 2 0 0,11-5 0 24,-4 3 0-24,-9 7 0 0,0 0 0 3,-5 5 0 19,-7 0 0-21,1 0 0-1,-1 0 0 24,-1 0 0-24,6 0 0 0,6 0 0 27,7 0 0-27,6 0 0 1,-1 0 0 0,1 0 0 27,-4 0 0-28,-6 0 0 0,2 0 0 2,-16 0 0 23,3 0 0-24,-5-3 0-1,2 3 0 26,-20 0-79-26,0 0-951 1</inkml:trace>
    </iact:actionData>
  </iact:action>
  <iact:action type="add" startTime="79345">
    <iact:property name="dataType"/>
    <iact:actionData xml:id="d19">
      <inkml:trace xmlns:inkml="http://www.w3.org/2003/InkML" xml:id="stk19" contextRef="#ctx0" brushRef="#br0">6436 4856 868 0,'0'0'374'25,"0"0"-150"-25,0 0-10 0,0 0-68 25,0 0-46-24,0 0 21-1,0 0-121 0,0 0 0 25,0 0 0-25,0 0 0 0,8 0 0 27,5 0 0-27,5-12 0 0,3-3 0 0,6-7 0 26,7 3 0-26,-7 3 0 0,7 2 0 25,-3 7 0-25,-3 4 0 0,-3 3 0 28,6 0 0-28,1 0 0 1,0 0 0-1,2 10 0 29,-4 9 0-29,3 1 0 0,-2 3 0 0,2-4 0 27,-8-2 0-26,4-12 0-1,1-5 0 0,6 0 0 29,-2 0 0-29,1 0 0 0,-6 0 0 1,-6-2 0 24,0 2 0-24,-1 0 0-1,-2 0 0 29,3 0 0-29,11 0 0 0,-8 2 0 0,4 4 0 27,-2-6 0-26,-10 0 0-1,6 0 0 0,-7 0 0 27,6 0 0-27,-5 6 0 0,11-1 0 1,-3 1 0 25,-2-6 0-26,-3 0 0 0,8 0 0 28,-5 0 0-28,5 0 0 0,-7 0 0 0,7 2 0 28,-1 6 0-27,3 4 0-1,-3-4 0 0,10 4 0 27,-12-3 0-27,11-4 0 0,0 3 0 1,-10 6 0 26,2 6 0-26,-8 3 0-1,2-1 0 27,-7-2 0-27,-9-6 0 0,10-8 0 0,-4-4 0 32,-3-2 0-32,8 0 0 0,1 0 0 0,1 0 0 26,0 0 0-26,1 0 0 0,2 0 0 2,-3 0 0 24,3 0 0-25,8 0 0-1,-4 0 0 29,15 0 0-29,-1 0 0 0,5-2 0 0,-5-8 0 31,-2 5 0-30,-9 5 0-1,1 0 0 0,-1 0 0 29,8 0 0-29,1 0 0 0,2 0 0 0,-1 0 0 3,-1 0 0 28,-2 0 0-31,-8 0 0 0,7 0 0 1,-17 0 0 29,-19 0 0-30,0 4-85 0</inkml:trace>
    </iact:actionData>
  </iact:action>
  <iact:action type="add" startTime="94020">
    <iact:property name="dataType"/>
    <iact:actionData xml:id="d20">
      <inkml:trace xmlns:inkml="http://www.w3.org/2003/InkML" xml:id="stk20" contextRef="#ctx0" brushRef="#br0">23899 13591 902 0,'0'0'502'2,"0"0"-262"25,0 0-50-26,0 0-60-1,0 0-47 3,0 0-83 23,0 0 0-26,-6 17 0 0,12-17 0 28,21 0 0-28,2 0 0 0,6 0 0 0,4 0 0 28,5 0 0-28,1-4 0 0,7-8 0 0,-9 4 0 26,8 0 0-26,0 3 0 0,-3-1 0 26,7 0 0-26,-2 1 0 0,-5-1 0 1,7-3 0 26,-10 5 0-27,7-3 0 0,-7 1 0 3,-1 4 0 22,-1 2 0-25,7-3 0 0,-7 0 0 26,-5 0 0-26,-8 1 0 0,2 0 0 1,-3 2 0 25,3 0 0-26,-7 0 0 0,11 0 0 24,-13 0 0-23,13 0 0-1,2 0 0 1,-2 0 0 26,5 0 0-27,-8 0 0 0,3 0 0 26,2 0 0-25,-10 0 0-1,4 0 0 0,-8 0 0 26,8 0 0-26,-4 0 0 0,9 0 0 3,0 0 0 22,3 0 0-25,4 0 0 0,-1 0 0 29,-4 0 0-28,-1 0 0-1,-15 0 0 0,13 0 0 25,-8 0 0-25,4 0 0 0,5 0 0 4,4 0 0 21,0 0 0-25,-2 0 0 0,9 0 0 27,4 0 0-27,-4 0 0 0,5 0 0 0,-9 0 0 26,-1 0 0-25,-9 0 0-1,6 0 0 2,-4 0 0 23,-5 0 0-25,5 0 0 0,2 0 0 28,-2 0 0-27,-8 0 0-1,-5 0 0 0,-3 0 0 28,-4 0 0-28,-3 0 0 0,-10 0 0 1,-3 0 0 29,0 0 0-29,0 0 0-1,0 0 0 0,0 0 0 27,0 0 0-27,0 2 0 0,0 0 0 1,0-2 0 26,-13 3-351-27</inkml:trace>
    </iact:actionData>
  </iact:action>
  <iact:action type="add" startTime="100375">
    <iact:property name="dataType"/>
    <iact:actionData xml:id="d21">
      <inkml:trace xmlns:inkml="http://www.w3.org/2003/InkML" xml:id="stk21" contextRef="#ctx0" brushRef="#br0">28874 13409 844 0,'0'0'526'27,"0"0"-234"-27,0 0-50 0,0 0-99 24,0 0-143-24,0 0 0 0,0 0 0 2,0 0 0 23,3 4 0-25,12-1 0 0,6 0 0 26,3-1 0-26,8 2 0 0,6-4 0 2,4 0 0 23,7 0 0-25,11 0 0 0,9 0 0 24,-1 0 0-24,9 0 0 0,3-6 0 3,-3 3 0 21,-11 0 0-24,7-1 0 0,-12-1 0 26,3 3 0-25,-1-9 0-1,3-1 0 1,5-2 0 25,-6 3 0-26,10-1 0 0,-10 4 0 26,-5 2 0-25,-4 1 0-1,-11 2 0 1,8 3 0 26,-13-5 0-27,1 2 0 0,5 1 0 28,-5 2 0-27,-1 0 0-1,-3 0 0 0,-1 0 0 28,0 0 0-28,-4 0 0 0,1 0 0 0,6 0 0 28,2 0 0-27,2 0 0-1,1 0 0 0,-1 0 0 28,-2 0 0-28,-3 2 0 0,-4-2 0 1,-6 5 0 25,-8-5 0-25,1 3 0-1,-4 0 0 27,-1 1 0-26,0-4 0-1,1 1 0 0,-7-1 0 27,3 0 0-27,3 4 0 0,-5-4 0 0,2 2 0 27,-2 4 0-27,-1-4 0 0,6-2 0 2,-11 4 0 25,0-4 0-27,9 0 0 0,-4 5 0 27,3-2 0-26,1 0 0-1,5-1 0 0,-7 2 0 27,4-2 0-27,1 5 0 0,2-3 0 1,-8-1 0 27,5 3 0-27,-3-2 0-1,-8-2 0 1,2-2 0 26,-7 0 0-26,6 3 0-1,-6-3 0 2,0 0 0 22,0 2 0-23,0-2 0-1,0 2 0 28,0-2 0-28,0 0 0 0,0 4 0 0,0-2 0 26,0 2 0-26,0-4 0 0,0 0 0 27,-18 0 0-26,-2 0-949-1</inkml:trace>
    </iact:actionData>
  </iact:action>
  <iact:action type="add" startTime="113399">
    <iact:property name="dataType"/>
    <iact:actionData xml:id="d22">
      <inkml:trace xmlns:inkml="http://www.w3.org/2003/InkML" xml:id="stk22" contextRef="#ctx0" brushRef="#br0">19281 13947 268 0,'0'23'286'1,"-3"-4"-90"0,-2-3-22 26,5-1 96-26,0 1 78-1,0 0-20 1,0-3-151 26,0-1-177-27,0-5 0 0,0-4 0 31,0 0 0-31,0-3 0 1,0 0 0-1,0 0 0 25,0 0 0-25,0 0 0 0,0 0 0 0,0-6 0 27,0-30 0-27,0-23 0 0,0-8 0 2,0-3 0 24,0 2 0-26,0 3 0 0,0 6 0 31,0 7 0-30,0-2 0-1,0 7 0 0,0 6 0 2,0 8 0 30,0 4 0-29,0 7 0-3,0 5 0 0,0 0 0 3,0 1 0 27,8 4 0-30,5 4 0 0,4-1 0 0,9 3 0 29,5 4 0-28,15 2 0-1,2 0 0 1,-2 0 0 26,8 17 0-26,-9 13 0-1,10 10 0 1,-15 3 0 25,-6-2 0-26,-8 7 0 0,-4-5 0 3,-4-4 0 23,-3-2 0-26,-9-7 0 0,-2-3 0 29,-4-3 0-29,0-8 0 0,0-1 0 0,-4-1 0 26,-19-1 0-26,-15 4 0 0,-1-5 0 2,2 3 0 22,-3-8 0-23,9-1 0-1,-2-6 0 25,13 0 0-25,4 0 0 0,9 0 0 3,4 0 0 23,3 0 0-26,0 0 0 0,0 0 0 24,0 0 0-24,0 4 0 0,0-2 0 28,0 6 0-28,19 2 0 0,1 5 0 0,5 2 0 29,-5 0 0-29,6 0 0 0,4 3 0 0,-4 2 0 26,-5 3 0-25,3 4 0-1,4 4 0 1,-14-1 0 24,1-2 0-25,1-2 0 0,-13-5 0 26,1-6 0-25,-4 0 0-1,0-4 0 0,0 4 0 25,0 3 0-25,-25 0 0 0,-14-1 0 25,-4-6 0-24,-1-1 0-1,-14-7 0 25,-1-1 0-24,2-4 0-1,7 0 0 0,3 0 0 25,10 0 0-24,8-9 0-1,11 4 0 25,2-3 0-25,9 4 0 0,7 2 0 0,0-1 0 27,0 3 0-26,0-3 0-1,0 1 0 2,0-1 0 25,0-3 0-27,0 6 0 0,0 0 0 27,0 0 0-27,0 0 0 0,0 0 0 0,0 0 0 26,0 0 0-26,0 0 0 0,0 0 0 2,0 0 0 25,0 0 0-27,0 0 0 0,0 0 0 3,0 0 0 23,0 0 0-26,0 0 0 0,0 0 0 26,0 0 0-26,0 0 0 0,0 0 0 1,0 0 0 23,0 0 0-24,0-3 0 1,0 3 0 26,0-3 0-26,0 3 0-1,0 0 0 1,0 0 0 26,0 0 0-26,0 0 0-1,0 0 0 1,0 0 0 25,0 0 0-26,0 0 0 0,0 0 0 24,0 0 0-24,0 0 0 1,0 0 0 0,0 0 0 27,0 0 0-28,0 0 0 0,0 0 0 26,-1 0 0-26,-11 0 0 0,8 0 0 0,-9 0 0 28,7 0 0-28,6 0 0 0,-5 0 0 1,5 0 0 26,0 0 0-27,0 0 0 0,0 0 0 2,0 0 0 28,0 0 0-30,0 0 0 0,0 0 0 1,0 0 0 27,0 0 0-28,0 0 0 1,0 0 0-1,0 0 0 27,0 0 0-27,0 0 0 1,0 0 0 24,0 0 0-25,0 0 0 1,0-2 0-1,0-7 0 26,0-7 0-26,0-9 0 0,0-12 0 4,0-12 0 22,0-10 0-26,0-8 0 0,0-2 0 30,0 8 0-29,0 21 0-1,0 16 0 0,0 21 0 27,0 3 0-27,0 0 0 0,0 0 0 1,0 0-1431 27</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16:56.9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14783">
    <iact:property name="dataType"/>
    <iact:actionData xml:id="d0">
      <inkml:trace xmlns:inkml="http://www.w3.org/2003/InkML" xml:id="stk0" contextRef="#ctx0" brushRef="#br0">13120 2971 684 0,'0'0'432'8,"0"0"-126"-2,0 0-80 2,0 0-84-1,0 0-56 2,0 0-20-4,0 0-6 4,0 0-15-2,0 0-45 2,0 0 0-3,0 0 0 2,20 0 0 0,4 0 0 1,12 0 0-5,0 0 0 5,12 0 0-2,-7 0 0 2,11 0 0-3,-4 0 0 2,1 0 0 1,-6 0 0-2,-2 0 0-1,-1 0 0 2,-3 0 0 0,-4-4 0 1,2 1 0-4,-13 0 0 3,-1 3 0 0,-5-2 0 0,-13 2 0-2,-1-3 0 2,-2 3 0 0,0 0 0 1,8 0 0-4,-3 0 0 3,0 0 0 0,9 0 0 0,-7 0 0-2,3 0 0 1,-7 0 0 2,0 0 0-1,-2 0 0-2,-1 0 0 2,0 0 0 0,0 0 0 0,0 0 0-2,0 0 0 2,0 0 0 0,0 0 0 0,0-5 0-2,-4-4-229 2</inkml:trace>
    </iact:actionData>
  </iact:action>
  <iact:action type="add" startTime="20385">
    <iact:property name="dataType"/>
    <iact:actionData xml:id="d1">
      <inkml:trace xmlns:inkml="http://www.w3.org/2003/InkML" xml:id="stk1" contextRef="#ctx0" brushRef="#br0">8247 2995 1140 0,'0'0'412'6,"0"0"-130"2,0 0-108 0,0 0-135 0,0 0-39-3,0 0 0 4,72 11 0-2,-47-9 0-1,2 6 0 2,10-3 0 1,3-5 0-2,1 5 0 1,14 1 0-2,-1 2 0 3,-4-2 0-2,11-4 0 2,0-2 0-3,7 0 0 2,-7 0 0 1,3 0 0-4,-5 0 0 3,-2 0 0 0,-5 0 0 0,-3-5 0 0,-1 0 0-2,-9 2 0 2,-2 0 0 0,-10 3 0-3,-10 0 0 4,-1 0 0-1,-8 0 0 0,0 0 0-2,-3 0 0 1,-5 0 0 2,0 0 0-2,0 0 0 0,0 0 0 1,0 0 0-1,0 0 0 2,0 0 0-3,0 0 0 2,0 0 0 0,0 0 0 0,0 0 0-2,0 0 0 2,0 0 0 0,0 0 0 0,0 0 0 0,0 0 0-2,0 0 0 2,0 0 0 0,0 0 0-2,0 0 0 2,0 0 0-1,0 0 0 1,0 0 0-1,0 0 0 1,0 0 0-1,0 0 0 1,0 0-311-1</inkml:trace>
    </iact:actionData>
  </iact:action>
  <iact:action type="add" startTime="38692">
    <iact:property name="dataType"/>
    <iact:actionData xml:id="d2">
      <inkml:trace xmlns:inkml="http://www.w3.org/2003/InkML" xml:id="stk2" contextRef="#ctx0" brushRef="#br0">13120 2798 1140 0,'0'0'366'6,"0"0"-138"0,0 0-74 2,0 0-116 0,0 0 6 1,0 0 33-3,13-2-77 1,-13 2 0 2,0 0 0-1,7 0 0-2,-1-4 0 1,9-1 0 1,8-1 0 0,-4 4 0-1,2-1 0 1,8 1 0 0,-1 2 0 0,4 0 0-2,-2 0 0 1,8 0 0 2,-5 0 0-1,-5 0 0-3,11 0 0 5,-14 0 0-3,9 0 0 0,-6 0 0 0,5 0 0 0,1 0 0 2,-11 0 0-2,-3 0 0-1,-4 0 0 2,-12 0 0 1,4 0 0-1,-8 0 0-3,0 0 0 4,0 0 0-1,0 0 0 0,0 0 0-2,0 0 0 1,0 0 0 2,0 0 0-2,0 0 0 0,0 0 0 1,0 0 0 0,0 0 0 0,0 0 0-2,-23 0 0 2,-18 0 0 2,-16 0 0-5,-1 0 0 2,-1 0 0 1,0 0 0 0,3 0 0 0,3 0 0-2,-4 0 0 2,17 0 0 0,-2 0 0-1,14 0 0 0,11 0 0 0,-4 0 0 2,10 0 0-2,4 0 0 0,5 0 0 1,-1-3 0 0,3 3 0-1,0 0 0 0,0 0 0 1,0 0 0 0,0-4 0-1,0 2 0-1,0-1 0 3,3-2 0-2,22-4 0 1,-2 3 0-1,10 4 0 1,-5-4 0 0,12 6 0 0,-3 0 0-2,15 0 0 1,0 0 0 2,8 0 0-3,-1 0 0 2,2 0 0 0,0 0 0 0,-2 0 0 0,-10 0 0-2,-4 0 0 2,-14 0 0 0,-2 0 0 0,-13 0 0-3,-12 0 0 4,0 0 0-2,-4 0 0 2,0 0 0-3,0 0 0 2,0 0 0-1,0 0 0 2,0 0 0-3,0 0 0 1,0 0 0 1,0 0 0 0,0 0 0-1,0 0 0 1,0 0 0 0,0 0 0 0,6 0 0-2,7 0 0 2,-8 3 0 0,11 2 0 0,1 1 0-2,-11-3 0 1,-5 0 0 2,-1-3 0-2,0 0 0 0,0 0 0 1,0 0 0 0,0 3 0 0,0-1 0-2,0 1 0 1,0 0 0 2,0-1 0-1,0 2 0-2,-4-1 0 2,-34-3 0 0,-4 2 0 0,22-2 0-2,0 5-785 1</inkml:trace>
    </iact:actionData>
  </iact:action>
  <iact:action type="add" startTime="47432">
    <iact:property name="dataType"/>
    <iact:actionData xml:id="d3">
      <inkml:trace xmlns:inkml="http://www.w3.org/2003/InkML" xml:id="stk3" contextRef="#ctx0" brushRef="#br1">11417 2880 504 0,'0'0'460'5,"0"0"-294"3,0 0-46 0,0 0-42 0,0 0-22-2,0 0 42 2,0 0 96 0,-20 30-20 0,20-26-14-2,0-1-123 2,0 0-37 0,0-3 0 0,0 0 0-2,0 0 0 2,0 0 0 0,0 2 0 0,18 6 0-2,16 1 0 2,14-6 0 0,5-3 0 0,7 0 0-2,-1 0 0 4,2 0 0-4,6 0 0 3,-6 5 0-4,-1 4 0 3,1-4 0 0,-4 1 0 1,-11-2 0-3,8-4 0 1,-11 2 0 2,1-2 0-2,2 0 0-1,-15 0 0 3,-7 0 0-1,1 0 0 0,-13 0 0-2,4 0 0 1,-9 0 0 2,3 0 0-1,-7 0 0-2,0 0 0 2,-3 0 0 0,0 0 0 0,0 0 0-3,1 0 0 3,8 0 0 0,-2 0 0 0,-7 0 0-2,3 0 0 2,1 0 0 1,2 0 0-2,4 0 0-1,6 0 0 3,-11 0 0-1,8 0 0 1,-6 0 0-4,-7 0 0 2,3 0 0 2,-3 0 0-2,0 0 0 0,0 0 0 0,0 0 0 2,0 0 0-1,6 5 0-3,-2-1 0 5,2-4-727-4</inkml:trace>
    </iact:actionData>
  </iact:action>
  <iact:action type="add" startTime="48548">
    <iact:property name="dataType"/>
    <iact:actionData xml:id="d4">
      <inkml:trace xmlns:inkml="http://www.w3.org/2003/InkML" xml:id="stk4" contextRef="#ctx0" brushRef="#br1">14402 2920 654 0,'0'0'490'7,"0"0"-140"2,0 0-44-1,0 0-142-2,0 0-81 2,0 0-83 0,0 0 0 0,166 17 0-2,-124-15 0 2,10-2 0 0,5 0 0 0,2 0 0 0,7 0 0-2,-3 0 0 2,-3 0 0 0,-7 0 0-3,-13 0 0 5,-13 0 0-4,-7 0 0 2,1 0 0-2,-17-9 0 2,5 1 0 0,-9 6-101 0,0 2-819-1</inkml:trace>
    </iact:actionData>
  </iact:action>
  <iact:action type="add" startTime="55229">
    <iact:property name="dataType"/>
    <iact:actionData xml:id="d5">
      <inkml:trace xmlns:inkml="http://www.w3.org/2003/InkML" xml:id="stk5" contextRef="#ctx0" brushRef="#br1">23578 4507 884 0,'0'-8'396'8,"0"8"-272"-1,0 0-22 1,0 0-36-3,0 0-34 4,0 0 52-1,0 0 86 0,0 0 14 0,0 0-179-2,0 0-5 2,0 0 0 0,0 0 0-3,0 0 0 4,0 0 0-1,0 0 0 0,14 0 0-3,6 0 0 4,0 0 0-1,19 0 0 0,-1 0 0-2,1 0 0 2,6 0 0 0,1 0 0 0,-5 0 0-1,5 0 0 0,-15 0 0 2,8 2 0-1,-1 8 0-2,1-5 0 2,6 3 0 0,4-6 0 0,-3-2 0-2,-1 0 0 2,-1 0 0 0,-4 0 0 0,-5 0 0-1,-7 0 0 0,-2 0 0 1,-15 0 0 0,2 0 0-3,3 0 0 4,-11 0 0-2,9 0 0 0,-9 0 0 0,2 0 0 1,3 0 0-1,-7 0 0 2,1 0 0-3,8 4 0 2,-3-4 0 0,6 1 0 0,4 3 0-2,-1-4 0 2,2 3 0 0,-13-3 0 0,9 0 0-2,4 0 0 3,-4 0 0-2,2 0 0 2,-4 0 0-4,-1 0 0 4,8 0 0-2,-16 0 0 0,9 0 0 0,-13 0 0 1,-1 0 0 0,0 0 0 0,0 0 0 0,0 0 0-2,0 0 0 2,3 0 0 0,-3 0 0-2,0 0 0 2,0 0 0 0,0 0 0 0,0 0 0 0,0 0 0-1,0 0 0 0,0 0 0 1,0 0 0-2,0 0 0 2,0 0 0 0,0 0 0 1,0 0 0-4,0 0 0 3,0 0 0 0,0 0 0 0,0 0 0-2,0 0 0 2,0 0 0 0,0 3 0 0,0 6-89-2</inkml:trace>
    </iact:actionData>
  </iact:action>
  <iact:action type="add" startTime="57204">
    <iact:property name="dataType"/>
    <iact:actionData xml:id="d6">
      <inkml:trace xmlns:inkml="http://www.w3.org/2003/InkML" xml:id="stk6" contextRef="#ctx0" brushRef="#br1">23660 4567 654 0,'0'0'336'7,"0"0"-42"-1,0 0-60 2,0 0-84-1,0 0-52-1,0 0-10 2,0 0-10 1,27 0 10-2,-18 0-61-1,7 0-27 2,0 0 0 0,4 0 0 1,5 0 0-4,2 0 0 3,5 0 0 1,4 0 0-1,-5 0 0-2,7 0 0 2,-2 0 0-1,1 0 0 2,7 5 0-4,-2 3 0 5,15-5 0-4,-13-3 0 2,13 0 0-2,-1 0 0 2,-8 0 0 0,5 0 0 1,-6 0 0-4,-3 0 0 4,-1 0 0-2,1 0 0 2,-9 0 0-4,-1-3 0 4,4 1 0-1,-15 2 0 0,11 0 0-3,-11 0 0 4,1 0 0-1,13 0 0 0,-4-3 0 0,-3 3 0-2,10-3 0 2,-3 3 0 1,-3 0 0-3,0-3 0 2,6 1 0 1,9-2 0-2,-6-1 0-2,5-1 0 3,9-3 0 1,-4 1 0-2,-2-1 0-1,6 1 0 3,-1 3 0-1,4-4 0-1,-2 4 0 0,1 2 0 1,5-3 0-1,-6 2 0 2,1 4 0-1,-2-4 0-2,4 4 0 2,-8 0 0-1,17 0 0 0,-2 0 0 1,4 0 0 0,-3 0 0 0,3 0 0 0,-5 0 0-2,4 0 0 2,-5 0 0 0,-5 0 0 0,6 0 0-3,2 5 0 4,-8 2 0-1,8-2 0-2,3 3 0 2,8 1 0 0,-9-4 0 0,1 0 0-3,-4 4 0 4,2-6 0-2,-2 2 0 1,5 2 0-1,3-5 0 0,-5 4 0 2,3-1 0-1,-7-1 0-1,7 1 0-1,-12-2 0 2,6 0 0 1,2-1 0-3,-2 1 0 1,5 2 0 2,-10-1 0-2,14 1 0 0,-13 0 0 1,8-2 0 1,-8 1 0-2,4-4 0-1,5 3 0 1,-8 2 0 1,7-3 0 0,-8 1 0-1,3 0 0 1,3-3 0 0,-2 0 0-1,6 0 0 0,-8 0 0 1,8 0 0 0,-7 0 0 0,-3 0 0-2,5 0 0 2,-5 0 0 0,-7 0 0 0,2 0 0-2,-7 0 0 2,5 0 0 0,-4 0 0 0,-2 0 0-2,4 0 0 2,3 0 0-1,2 0 0 2,5 0 0-3,6-6 0 2,-6-1 0 0,10 0 0 0,-5-1 0-2,5-4 0 2,5 5 0 0,-2-8 0 0,2 2 0-2,1-6 0 1,-1 4 0 2,-9-5 0-1,-1-3 0-1,-11 6 0 1,-7 1 0-1,-4 5 0 2,-3 2 0-4,9 4 0 4,-1 2 0-2,7 3 0 1,9-3 0-2,-1 3 0 2,5 0 0 1,-8 0 0-2,-3-3 0-1,-8 1 0 2,-9-2 0 1,-3 4 0-2,-4-2 0-1,-11 2 0 2,2 0 0 0,-6 0 0-1,-2 0 0 0,-5 0 0 0,1 0 0 0,-10 0 0 2,-2 0 0-4,6 0 0 4,-11 0 0-1,3 0 0 0,-1 0 0-2,0 0 0 2,3 0 0 0,-5 0 0 0,6 0 0-3,-6 0 0 4,0 0 0-2,0 0 0 2,0 0 0-3,0 0 0 2,0 0 0 0,0 0 0 0,0 0 0-3,0 0 0 4,0 0 0-1,0 0 0 0,0 0 0-2,0 0 0 2,-21 0 0 0,-35 0 0-1,20 0-347 0,8 0-1169 1</inkml:trace>
    </iact:actionData>
  </iact:action>
  <iact:action type="add" startTime="69911">
    <iact:property name="dataType"/>
    <iact:actionData xml:id="d7">
      <inkml:trace xmlns:inkml="http://www.w3.org/2003/InkML" xml:id="stk7" contextRef="#ctx0" brushRef="#br0">11111 1508 96 0,'-3'7'172'6,"3"-2"42"1,0-2-30 1,0 0-36-2,0 3 22 3,-1-4-20-1,1 7-10 0,0-4 12-3,0-2-14 4,0 3-10-1,0-3-4-1,0-3-20 0,0 2-14 0,0-2-53 1,0 0-37 0,0 0 0 1,0 3 0-4,0-1 0 4,0 4 0-2,0 3 0 2,0-1 0-4,0-4 0 4,0-2 0-2,0-2 0 2,0 0 0-4,0 0 0 4,0 0 0-2,0 0 0 1,0 0 0-1,0 0 0 1,0-6 0 0,-8-22 0-1,4-11 0 0,-3-12 0 1,-3-2 0 0,-3-9 0-3,-2 3 0 3,1 0 0 2,2 11 0-3,3 12 0 1,2 10 0-2,-6 0 0 2,13 7 0 0,-4-1 0-1,1 3 0 0,-1 9 0 1,4 3 0 0,-6 5 0 0,6 0 0-2,0 0 0 2,0 0 0 0,0 0 0-2,0-2 0 2,0 2 0-1,0-4 0 2,0 4 0-1,0 0 0-3,0 0 0 4,0 0 0-1,0 0 0 0,0 0 0-2,0 0 0 2,0 0 0-1,0-4 0 1,0 0 0-1,10 1 0 1,-3 1 0 0,-4 2 0-2,10 0 0 2,-13 0-307 0,0 0-1433 0</inkml:trace>
    </iact:actionData>
  </iact:action>
  <iact:action type="add" startTime="70713">
    <iact:property name="dataType"/>
    <iact:actionData xml:id="d8">
      <inkml:trace xmlns:inkml="http://www.w3.org/2003/InkML" xml:id="stk8" contextRef="#ctx0" brushRef="#br0">11015 1054 1550 0,'0'0'342'5,"0"0"-187"4,0 0-155-1,0 0 0 0,0 0 0-3,0 0 0 3,0 0 0 0,9-12 0 0,-6 12 0-2,4 0 0 2,-2-8 0 2,11-2 0-4,7 1 0 3,-2-6 0-3,11-2 0 2,-7-3 0 0,7-3 0 0,-5 1 0-2,-6 5 0 3,2 0 0-2,-6 7 0 1,-5 5 0-2,-11 1 0 1,-1 4 0 2,0 0 0-1,0 11 0-2,0 23 0 1,0-17-61 2,0-4-953-2</inkml:trace>
    </iact:actionData>
  </iact:action>
  <iact:action type="add" startTime="71173">
    <iact:property name="dataType"/>
    <iact:actionData xml:id="d9">
      <inkml:trace xmlns:inkml="http://www.w3.org/2003/InkML" xml:id="stk9" contextRef="#ctx0" brushRef="#br0">11095 1341 1112 0,'0'0'652'5,"0"0"-369"4,0 0-283-3,0 0 0 3,0 0 0-4,0 0 0 3,81-32 0 0,-58 24 0-2,6-7 0 1,-1 4 0 2,8 2 0-1,3-1 0 0,2 1 0-2,-8 1 0 2,-5 0 0 0,-5 2 0 0,-3 6 0-2,-7 0 0 3,-2 0 0-1,-6 0 0-4,0 0 0 5,-5 2 0-1,0 7 0 0,0-1-781-2</inkml:trace>
    </iact:actionData>
  </iact:action>
  <iact:action type="add" startTime="72558">
    <iact:property name="dataType"/>
    <iact:actionData xml:id="d10">
      <inkml:trace xmlns:inkml="http://www.w3.org/2003/InkML" xml:id="stk10" contextRef="#ctx0" brushRef="#br0">16012 1697 57 0,'0'0'0'7,"0"0"-10"1</inkml:trace>
    </iact:actionData>
  </iact:action>
  <iact:action type="add" startTime="72657">
    <iact:property name="dataType"/>
    <iact:actionData xml:id="d11">
      <inkml:trace xmlns:inkml="http://www.w3.org/2003/InkML" xml:id="stk11" contextRef="#ctx0" brushRef="#br0">16012 1697 21 0,'36'43'0'8</inkml:trace>
    </iact:actionData>
  </iact:action>
  <iact:action type="add" startTime="72797">
    <iact:property name="dataType"/>
    <iact:actionData xml:id="d12">
      <inkml:trace xmlns:inkml="http://www.w3.org/2003/InkML" xml:id="stk12" contextRef="#ctx0" brushRef="#br0">16089 1802 186 0,'0'0'526'9,"0"0"-138"-2,0 0 14-1,0 0-66 2,0 0-127 0,0 0-209 0,19 19 0-2,-19-19 0 2,0 0 0 1,0 0 0-1,0 0 0-2,0 0 0 1,0 0 0 2,0-29 0-2,0-16 0-1,-3-7 0 2,-13-8 0 0,3 2 0 0,8 1 0-2,-2 13 0 5,4 6 0-5,3 19 0 2,0 7 0-3,0 7 0 4,0 2 0-1,0-2 0 0,0 1 0-3,0 2 0 4,0-4 0-2,0 1 0 2,0 2 0-3,0 0 0 1,0-3 0 2,13 6 0-2,5-5 0-1,11 2 0 3,-5 3 0-1,2 0 0 0,5 0 0-2,-4 0 0 2,5 17 0 0,-4 8 0 0,-5 0 0-3,-6-3 0 4,-9-2 0-2,0 3 0 2,-8-6 0-3,0 5 0 1,0 1 0 2,0-4 0-1,-20 5 0-2,-3-4 0 1,5-10 0 2,0 1 0-2,-3-2 0-1,5-4 0 3,-1-2 0-1,1-1 0 0,12-2 0-2,-1 0 0 1,5 0 0 2,0 0 0-1,0 0 0-3,0 0 0 4,0 0 0-1,0 0 0 0,0 0 0-2,5 0 0 2,15 0 0-1,0 9 0 2,9-1 0-3,-6 7 0 1,2 2 0 1,-5 3 0 1,6 2 0-3,-4 0 0 2,3-2 0 0,-11 0 0 0,4-3 0-3,-7 2 0 4,-3-4 0-1,-8-4 0 0,0-4 0-3,0 3 0 4,0-5 0-1,0 3 0-1,-26 1 0 0,-8-7 0 1,-4 1 0 0,-1 4 0 0,-1-2 0-2,9 0 0 2,-2 0 0 0,-3-5 0 0,15 0 0-2,10 0 0 1,-1 0 0 2,12 0 0-1,0 0 0-3,0 0 0 3,0 0 0 1,0 0 0-2,0 0 0-1,0 0-135 2,0 0-1067 1</inkml:trace>
    </iact:actionData>
  </iact:action>
  <iact:action type="add" startTime="99103">
    <iact:property name="dataType"/>
    <iact:actionData xml:id="d13">
      <inkml:trace xmlns:inkml="http://www.w3.org/2003/InkML" xml:id="stk13" contextRef="#ctx0" brushRef="#br0">11249 5002 800 0,'0'0'492'6,"0"0"-204"2,0 0-68 1,0 0-94-3,0 0-28 1,0 0-75 1,7 5-23 1,-7 15 0-3,0 2 0 2,0 3 0 0,0 2 0 0,0-3 0-2,0 1 0 2,9 1 0 0,-5-7 0 0,2 2 0-3,-5-8 0 4,-1-4 0-1,3-6 0 0,6-3 0-2,-8 0 0 2,-1 0 0 0,8 0 0 0,-5 0 0-2,5 0 0 1,1 2 0 2,-6 4 0-2,8-4 0 0,-6-2 0 1,5 5 0-1,0-4 0 2,-1-1 0-3,-1 3 0 2,8 1 0 0,-5-4 0 0,6 2 0-2,6 5 0 2,-3-7 0-1,6 8 0 1,2-6 0-1,-5-2 0 0,11 3 0 2,-5-1 0-1,1-2 0-2,-2 3 0 2,-5-3 0 0,6 0 0 0,-2 0 0-2,-2 0 0 2,7 0 0 0,-5 0 0 0,7-3 0-2,2-8 0 2,-6 7 0 0,8 4 0 0,-6 0 0-2,-5 0 0 2,4 0 0 0,-1 0 0 1,7-4 0-4,-10 1 0 3,6 1 0 0,-6-2 0 0,2 1 0-2,-2 3 0 2,4 0 0 1,-4 0 0-2,-1 0 0-1,5 0 0 2,-5 0 0 0,-6 0 0 0,13 0 0-2,-9 0 0 3,-1 0 0 0,7 0 0-3,-4 0 0 0,-1 0 0 3,7 0 0 0,-8 0 0-2,1 0 0-2,-5 0 0 3,9 3 0 0,-1 1 0 0,-2-2 0-2,4-2 0 2,-3 3 0 0,3 1 0 0,-4 0 0-2,-1 0 0 2,-5-2 0 0,3 1 0 0,3-1 0-2,-5-2 0 3,5 0 0-2,-6 0 0 1,13 0 0-2,-5 0 0 2,-5 0 0 0,10 0 0 0,-9 3 0-2,-1 0 0 2,-2 0 0 0,0 0 0 0,8 0 0-2,-2-3 0 2,10 0 0 0,-10 0 0 0,9 0 0-2,1 0 0 2,-10 0 0 0,9 0 0 0,-10 0 0-2,9 0 0 2,-12 0 0 0,11 0 0 0,-11 0 0-2,10 0 0 2,-2 0 0 0,2 0 0 0,6 5 0-2,-8 0 0 2,6-1 0 0,0 1 0 0,0-2 0-2,0 0 0 2,-11 0 0 0,10-1 0 0,-9 2 0-2,7-3 0 3,-10 3 0-2,2-1 0 1,1-3 0-1,-3 0 0 1,-2 0 0 0,-5 0 0-1,4 0 0-1,-5 0 0 2,-5 0 0 1,8 0 0-2,-2 3 0-1,4-3 0 2,-2 0 0 0,-2 0 0 0,-7 0 0-2,5 0 0 2,-4 0 0 0,-6 0 0 0,-3 0 0-1,-2 0 0 0,0 0 0 1,0 0 0 1,0 0 0-4,0 0 0 3,0 0 0 0,0 0 0 0,0 0 0-2,0 0 0 2,8 0 0 1,2 0 0-2,-4-10 0 0,4-6 0 1,-3-1 0-1,3-2 0 1,-4 2 0-2,-2-3 0 2,-4 7 0 1,3 1 0-2,-3 4 0-1,0 4 0 2,2 1 0 0,-2-2 0 0,0-7 0-2,0-4 0 2,0-5 0 1,0-9 0-2,0-6 0-1,0 21-61 3,0 2-1031-1</inkml:trace>
    </iact:actionData>
  </iact:action>
  <iact:action type="add" startTime="104452">
    <iact:property name="dataType"/>
    <iact:actionData xml:id="d14">
      <inkml:trace xmlns:inkml="http://www.w3.org/2003/InkML" xml:id="stk14" contextRef="#ctx0" brushRef="#br0">15780 4906 158 0,'0'-2'186'8,"0"2"24"-2,0 0-4 1,0 0-88 2,0 0 28-2,0 0 74 1,0 0-12-2,0 0-6 2,0 0-32 1,0 0-32-2,0 0-53-1,0 0-85 2,0 0 0 0,0 6 0 0,0 15 0-1,0 8 0 1,0-2 0-1,0 5 0 1,3 1 0-1,1 1 0 1,-1 0 0 0,2 5 0-1,3 1 0 0,-5-3 0 0,-3-4 0 1,0-2 0 1,0-11 0-3,0-2 0 1,2-6 0 2,-2-4 0-1,2-1 0-2,-2-7 0 2,0 2 0 0,0 1 0-1,5-1 0-1,-5 5 0 3,0-2 0-1,0-2 0-2,6-3 0 2,-6 0 0 0,0 0 0 0,2 0 0 0,-2 0 0-2,0 0 0 2,0 0 0 0,0 0 0 0,5 0 0-2,-5 0 0 2,3 0 0 0,1 0 0 0,11 0 0-2,-1 2 0 2,9-2 0 0,-5 0 0-3,8 0 0 4,-6 0 0-2,9 0 0 2,-4 0 0-1,-2 0 0-2,0 0 0 2,-3 0 0 1,-2 0 0-2,5 0 0-1,-4 0 0 2,3 6 0-1,9-2 0-1,-3-4 0 2,8 0 0 0,0 0 0 1,-8 0 0-1,-3 0 0-2,1 0 0 2,-6 0 0 0,6 2 0-1,-1 1 0 0,-2-1 0 1,10-2 0 0,2 4 0 0,-7-4 0-2,9 0 0 2,-3 0 0 0,-7 0 0-2,9 0 0 1,-5 0 0 2,5 0 0-1,2 0 0-2,1 0 0 2,-6 0 0 0,-5 0 0 0,8 0 0 0,-8 0 0-2,5 0 0 2,6 0 0 0,-3 0 0-2,5 0 0 2,2 0 0 0,-2 0 0-1,0 0 0 0,-2 0 0 1,-2-4 0 0,-9 2 0 0,8-1 0 0,0 1 0-2,-2-5 0 2,6 2 0 0,7-3 0 0,-13-1 0-2,13 4 0 2,-5-5 0 0,3 3 0-2,3-3 0 2,4 3 0 0,9-2 0 0,-2-2 0-1,-2 3 0 0,-1-4 0 1,-8 7 0 1,6-4 0 0,-8 5 0-4,-1 0 0 4,-6 1 0-1,-1 1 0-1,4-5 0-1,-4 6 0 3,2-4 0-1,-1 5 0-3,-1 0 0 3,4 0 0 0,-7 0 0 0,-9 0 0 0,10 0 0-2,-8 0 0 3,5 0 0-2,-8 0 0 2,1 0 0-5,3 0 0 4,-12 0 0 0,-5 0 0-2,2 0 0 2,1 0 0 0,-5 0 0 0,3 0 0-1,-6 0 0 0,6 0 0 1,-10 0 0-1,10 0 0 0,-6 0 0 1,6 0 0 0,-8 0 0 0,11 0 0-2,-9 0 0 2,6 0 0 0,-7 0 0 1,7 0 0-2,-4 0 0-1,-7 0 0 2,7 0 0 0,-4 0 0 1,-5 0 0-4,2 0 0 3,-2 0 0 1,0 0 0-3,0 0 0 1,0 0 0 1,0 0 0 0,0 0 0-2,0 0 0 2,0 0 0 0,0 0 0 0,0 0 0-1,0-13 0 0,0-23 0 2,0-9 0-2,0-1 0 0,0 2 0 0,0-1 0 1,0 2 0 0,0 12 0-2,0 11 0 2,0 13 0 0,0 7 0 0,0 0 0-2,0 0 0 2,0 0 0 0,0 0 0 0,0 0 0-2,0 0 0 2,0 0 0 0,0 0 0 0,0 0 0 0,0 0 0-2,0 0 0 3,0 0 0-2,-2 0 0-1,-9 0 0 2,-2 0 0 0,-17 0 0 0,20 0-93-2,-8 0-875 2</inkml:trace>
    </iact:actionData>
  </iact:action>
  <iact:action type="add" startTime="114496">
    <iact:property name="dataType"/>
    <iact:actionData xml:id="d15">
      <inkml:trace xmlns:inkml="http://www.w3.org/2003/InkML" xml:id="stk15" contextRef="#ctx0" brushRef="#br0">11015 3450 586 0,'0'-5'372'7,"0"5"-74"1,0 0 30-2,0 0-140 1,0 0-68 2,0 0-16-1,0 7-53-1,9 14-51 0,1 2 0 0,3 5 0 1,-5 2 0-1,15 5 0 1,-2-2 0-1,11 7 0 2,-7-6 0-3,7 1 0 2,-5-5 0 0,5 2 0 0,-4-3 0-2,2-4 0 2,-2 3 0-1,-2-6 0 2,-4-2 0-3,2-6 0 2,-12-2 0 1,8-1 0-2,-8-3 0-1,-2 3 0 2,0-3 0 0,-6 1 0 0,-1-4 0 0,7 5 0-2,-7-3 0 2,2 3 0 0,-5-5 0-2,3-3 0 2,-3 2 0 0,0-4 0-1,0 0 0 0,0 0 0 1,0 0 0 0,0 0 0 1,0 0 0-4,0 0 0 3,0 0 0 0,0 0 0 0,-21 0 0-2,-6 0 0 2,-7 0 0 0,-8 0 0 0,5 0 0-2,1 0 0 2,8 0 0 0,3 0 0 0,9 0 0 0,3 0 0-2,10 0 0 2,3 0 0 0,0 0 0-2,0 0 0 2,0 0 0-1,0 0 0 2,0 0 0-3,0 0 0 2,0 0 0 0,0 0 0 0,5 0 0-2,15 2 0 2,-1 9 0 0,1-2 0 0,9 3 0-1,-4-5 0 0,1-1 0 1,-9-2 0 0,7-4 0-2,-4 0 0 2,0 0 0 0,-1 0 0 0,-2 0 0-2,1-10 0 2,-7 3 0 0,-2-1 0 0,-6 6 0-2,-3 0 0 2,3-1 0 0,6-3 0 0,-8-3 0-2,2-1 0 1,-3-7 0 2,4-5 0-1,-4-4 0-1,0 5 0 0,0-1 0 2,0 7 0-2,0-2 0-1,0-7 0 3,0-4 0-2,0 1 0 1,0 1 0-2,0 5 0 2,0 11 0 0,0 7 0 1,0 3 0-4,0 0 0 3,0 0 0 0,0 0 0 0,0 0 0-2,0 0-783 2</inkml:trace>
    </iact:actionData>
  </iact:action>
  <iact:action type="add" startTime="117443">
    <iact:property name="dataType"/>
    <iact:actionData xml:id="d16">
      <inkml:trace xmlns:inkml="http://www.w3.org/2003/InkML" xml:id="stk16" contextRef="#ctx0" brushRef="#br0">12862 4348 842 0,'0'0'222'8,"0"0"-80"-2,0 0-52 3,0 0-90-2,0 0-54 2,0 0-56-4,0 0-48 4,3 0 64-1,-3 0 74 0,6 0 20-2,-6 0 76 1,4 0 102 2,-4-4 32-1,3 4 6-3,-3 0-68 4,0 0-36-2,0 0-14 1,0 0-42-1,-3 0-22 0,-33 24 8 2,0 6-25-2,-9 1-17-1,1 2 0 2,4-5 0 0,6-5 0 1,7-12 0-4,5-9 0 3,12-2 0 3,10 0-203-5,0-10-489 0</inkml:trace>
    </iact:actionData>
  </iact:action>
  <iact:action type="add" startTime="118442">
    <iact:property name="dataType"/>
    <iact:actionData xml:id="d17">
      <inkml:trace xmlns:inkml="http://www.w3.org/2003/InkML" xml:id="stk17" contextRef="#ctx0" brushRef="#br0">14646 5195 704 0,'0'0'252'6,"0"0"-82"2,0 0 0 0,0 0-14 0,0 0-28-2,0 0-12 2,-20 43-34 0,0-32 12 0,-18 4-12-2,-5-2-4 2,-12 7-63 0,-3 5-15 0,4-2 0-2,0-1 0 2,11-2 0 0,7-3 0 0,31-17-169-2,5 0-445 2</inkml:trace>
    </iact:actionData>
  </iact:action>
  <iact:action type="add" startTime="119523">
    <iact:property name="dataType"/>
    <iact:actionData xml:id="d18">
      <inkml:trace xmlns:inkml="http://www.w3.org/2003/InkML" xml:id="stk18" contextRef="#ctx0" brushRef="#br0">16096 3203 666 0,'0'0'390'5,"0"0"-146"3,0 0-42 0,0 0-58 0,0 0-48-2,0 0 8 3,91 70-20-2,-69-53-20 1,-2 5-11-2,6-1-53 2,5 7 0 0,-1 9 0 0,9 4 0-2,-1 10 0 2,3 5 0 0,-6 0 0 0,-11 1 0-2,-6-4 0 2,0-9 0 1,-10-9 0-2,-3-13 0 0,-5-8 0 1,0-6 0 0,0-1 0-1,0-6 0 0,0 5 0 1,0-2 0 0,0 2 0-1,0-5 0-1,0 2 0 2,0 0 0 1,0-3 0-1,0 0 0-3,0 0 0 3,-5 0 0 1,-21-17 0-2,-12-7 0-1,2 7 0 3,-5 2 0-2,11 0 0 1,-4 8 0-2,15-3 0 2,12 9 0 1,3-3 0-2,4 4 0-1,0-2 0 2,0 2 0 1,0 0 0-1,4 0 0-2,19 0 0 2,18 14 0 0,1 9 0 0,-1 2 0-2,-1-6 0 1,-6-5 0 1,-7-3 0 0,2-8 0-2,-6-3 0 3,-5 0 0-2,-8 0 0 1,3 0 0-1,-9-16 0 0,3-4 0 2,2-2 0-2,-2-5 0 0,-7 0 0 0,3-3 0 1,-3-4 0 0,0-3 0-1,0-2 0 1,6 8 0 0,4 9 0 0,3 8 0-3,-8 14 0 3,-1 0-525 1</inkml:trace>
    </iact:actionData>
  </iact:action>
  <iact:action type="add" startTime="121946">
    <iact:property name="dataType"/>
    <iact:actionData xml:id="d19">
      <inkml:trace xmlns:inkml="http://www.w3.org/2003/InkML" xml:id="stk19" contextRef="#ctx0" brushRef="#br0">17501 4198 230 0,'0'0'266'6,"0"0"-122"1,0 0-38 1,0 0-70 0,0 0-6-1,0 0-12 0,0 0-10 1,13-2 24 0,-13 2 44 0,0 0-4-2,0 0 28 2,0 0 80 0,0 0 14 0,0 2-18-2,0 13-22 2,0 7-70 0,0 9-38 0,-21 10-30-2,-18 7-6 2,-1 1-10 0,-4-4 0-2,4-7 0 3,-1-4-10-2,8-12-38 1,7-7-74-2,5-10-66 2,21-5-244 0,0 0-534 1</inkml:trace>
    </iact:actionData>
  </iact:action>
  <iact:action type="add" startTime="122799">
    <iact:property name="dataType"/>
    <iact:actionData xml:id="d20">
      <inkml:trace xmlns:inkml="http://www.w3.org/2003/InkML" xml:id="stk20" contextRef="#ctx0" brushRef="#br0">19165 5052 256 0,'0'0'816'8,"0"0"-466"1,0 0-172-3,0 0-98 2,0 0-56 0,-109 160-6-1,52-112-14-1,1 0-4 2,12-8 0 0,4-6-44 0,27-32-164-2,7-2-242 2</inkml:trace>
    </iact:actionData>
  </iact:action>
  <iact:action type="add" startTime="158935">
    <iact:property name="dataType"/>
    <iact:actionData xml:id="d21">
      <inkml:trace xmlns:inkml="http://www.w3.org/2003/InkML" xml:id="stk21" contextRef="#ctx0" brushRef="#br0">15365 5920 594 0,'19'0'334'6,"-14"0"-60"2,8 0-64 0,-2 0-94-2,5 0-22 2,5 0 18 1,-3 0-34-4,4 0-16 2,1 0 14 2,11 0 16-1,-11 0-87-3,13 0-5 4,-8 0 0-1,1 0 0 0,-9-5 0-2,-9 2 0 2,3 1 0 0,-14 2 0 0,0 0 0-2,0 0 0 2,0 0 0 0,-18 0 0 1,-20 22 0-4,-5 7 0 3,-3-1 0 0,-5 0 0 0,7 2 0-2,5-2 0 2,19-5 0 0,0-1 0 0,12-5 0-3,0-9 0 4,8-1 0-1,0-5 0 0,0 1 0-2,29-3 0 2,3 0 0 0,2 2 0 0,-9 1 0-2,-6 4 0 2,-5 6 0 0,-11 7 0 1,-3 5 0-4,0 6 0 3,0-2 0 0,-16-1 0 0,-7-1 0-2,1 2 0 2,-1-1 0 0,4-6 0 0,2-3 0-2,14-7 0 2,-1-7 0 0,4-5 0 0,0 0 0-2,20 0 0 2,23 0 0 0,5 0 0 0,9 0 0-2,-18 0 0 2,-17-2 0 0,-6-3 0 0,-16 1 0-2,0 4 0 2,-34 0 0 0,-25 0 0 1,-9 15-9-4,32-2-251 3,-5 10-340 0</inkml:trace>
    </iact:actionData>
  </iact:action>
  <iact:action type="add" startTime="159999">
    <iact:property name="dataType"/>
    <iact:actionData xml:id="d22">
      <inkml:trace xmlns:inkml="http://www.w3.org/2003/InkML" xml:id="stk22" contextRef="#ctx0" brushRef="#br0">13765 6971 1022 0,'0'0'386'6,"0"0"-118"2,0 0-70 0,0 0-56 0,0 0-111-2,0 0-31 2,58 62 0 0,-22-48 0 0,-5-2 0-2,2-7 0 2,3-1 0 0,-8-4 0 0,1 0 0-2,-17 0 0 2,1 0 0 0,-11 0 0 0,-2 0 0-2,0 9 0 2,-15 4 0 0,-23 4 0 1,-9 2 0-4,-9 4 0 3,8-3 0 0,5-1 0 0,12-2 0-2,5 0 0 2,12-6 0 1,8-9 0-2,6-2 0 0,0 0 0 0,0 0 0 1,30 0 0 0,11 0 0-2,5 5 0 2,-7 3 0 0,-14 1 0 0,-6 9 0-2,-15 8 0 2,-4 1 0 0,0 4 0 1,-40 6 0-4,-7 0 0 3,-6-1 0 0,5 3 0 0,9 1 0-2,8-3 0 2,8-3 0 0,20-6 0 0,3-4 0-1,0-3 0 0,3-2 0 1,38-5 0 0,14-6 0-2,-3-8 0 2,1 0 0 0,-16 0 0 0,-11 0 0-2,-9-8 0 2,-14-3 0 0,-3 2 0 2,0 1 0-5,0 5-13 3,-6 3-593-1</inkml:trace>
    </iact:actionData>
  </iact:action>
  <iact:action type="add" startTime="167690">
    <iact:property name="dataType"/>
    <iact:actionData xml:id="d23">
      <inkml:trace xmlns:inkml="http://www.w3.org/2003/InkML" xml:id="stk23" contextRef="#ctx0" brushRef="#br0">12397 9108 498 0,'0'-3'260'8,"0"3"-104"0,0 0-26-2,0 0 16 2,0 0 44 0,0-3 36 0,0 3-40-2,0-3-62 2,0 3-24 0,0-3-69-1,0 0-31 0,0 3 0 0,3 0 0 1,17-2 0 1,18 2 0-3,4-3 0 2,-9 3 0 0,-1 0 0 0,-6 0 0-3,-11 0 0 4,0 0 0-1,-15 0 0 2,3 0 0-6,-3 0 0 3,0 0 0 2,0 0 0-1,-3 0 0-3,-24 17 0 3,-11 3 0 1,-4-2 0-2,5-1 0 0,0 3 0 1,14-4 0-1,6-1 0 2,1-5 0-3,13-7 0 2,3-3 0 0,0 0 0 0,0 0 0-2,19 4 0 1,5 5 0 1,8 0 0 1,-14 1 0-3,-2 5 0 2,-6-1 0 0,-10 6 0-1,0 2 0-1,0 1 0 3,0-1 0 0,0-3 0-3,-3-2 0 1,-13 0 0 1,-4-2 0 0,12-4 0-1,-5-4 0 0,13 1 0 1,0-8 0 0,0 0 0-1,0 0 0 0,10 0 0 1,21 0 0 0,9-5 0 0,-5 2 0-2,-10 3 0 2,-8 0 0 0,-9 0 0 0,-1 0 0-2,-7 23 0 4,0 6 0-4,0 4 0 1,-19 1 0 0,-17 3 0 1,-5-3 0 0,5-4 0 0,-2-8 0-2,15-5 0 2,16-2 0 0,-5-13 0 0,12-2 0-2,0 0 0 2,0 0 0 0,29 0 0 0,15 0 0-3,6 0 0 4,0 0 0-1,-11-9 0 0,-17 1 0-1,-17 8 0 1,-5 0 0-1,0 0 0 1,0 0 0-1,-5 0-435 0,-13 0-1021 1</inkml:trace>
    </iact:actionData>
  </iact:action>
  <iact:action type="add" startTime="169131">
    <iact:property name="dataType"/>
    <iact:actionData xml:id="d24">
      <inkml:trace xmlns:inkml="http://www.w3.org/2003/InkML" xml:id="stk24" contextRef="#ctx0" brushRef="#br0">13809 8323 838 0,'0'0'642'7,"0"0"-370"1,0 0-52-2,0 0-145 2,0 0-75 1,0 0 0-2,0 0 0-1,114 17 0 2,-78-9 0 0,-5-1 0 0,2 1 0-2,-10 2 0 2,-5 6 0 0,-7-5 0 0,-9-1 0-2,-2 4 0 3,0 1 0-2,-15 0 0 1,-27 2 0-2,-3-4 0 2,-7 4 0 0,9-7 0 0,2 8 0-2,11 1 0 2,11-2 0 0,12 0 0 0,4-6 0-2,3-2 0 3,0-7 0-2,0 2 0 1,36-4 0-2,7 2 0 2,4-2 0 0,-10 7 0 0,-13 0 0-2,-1 3 0 2,-10 5 0 0,-13 2 0 2,0 3 0-6,0-3 0 5,0 2 0-2,-16-1 0 1,-7 2 0-2,-2-3 0 2,5 3 0 1,1-5 0-2,9-3 0-1,7-3 0 3,3-8 0-2,0-1 0 2,3 0 0-4,30 0 0 3,11 0 0 1,12 0 0-2,-2 0 0 0,-3-1 0 1,-11-5 0 0,-4 0 0-1,-10 3 0 0,-11 3 0 0,-15 0-187 2,0 0-1337-1</inkml:trace>
    </iact:actionData>
  </iact:action>
  <iact:action type="add" startTime="207916">
    <iact:property name="dataType"/>
    <iact:actionData xml:id="d25">
      <inkml:trace xmlns:inkml="http://www.w3.org/2003/InkML" xml:id="stk25" contextRef="#ctx0" brushRef="#br1">20390 8402 1280 0,'31'-8'544'7,"-29"8"-321"1,1 0-223 0,-3 0 0-2,0 0 0 2,0 0 0 0,0 0 0 0,-23 0 0-2,-25 0 0 1,-17 3 0 1,-11 2 0 1,-14 10 0-4,-13 2 0 3,-2 0 0 0,-9 3 0 0,14 1 0-1,16 2 0 1,9-2 0 1,26 2 0-2,1-2 0-1,23-2 0 2,6-4 0 0,11-8 0 0,-1-7 0-1,9 9 0 0,0 8 0 1,0 17 0 0,0 16 0-2,0 18 0 2,0 11 0 0,0 7 0 0,0 11 0-3,9 17 0 4,-5 16 0-1,0 6 0-1,-1 3 0 0,13-13 0 0,-11-21 0 2,8-28 0-1,0-20 0-2,-6-18 0 2,-1-12 0 0,11-12 0 0,16-6 0-2,17-3 0 2,28-6 0 0,22 0 0 1,17 0 0-2,-1 0 0 0,-11-6 0 1,-18-11 0-1,-15 0 0 1,-30 7 0-1,-3 0 0 1,-23 8 0 0,-11-1 0-1,-5-2 0-1,0-12 0 2,-3-8 0 0,-18 8 0-2,-7 0-1119 2</inkml:trace>
    </iact:actionData>
  </iact:action>
  <iact:action type="add" startTime="208561">
    <iact:property name="dataType"/>
    <iact:actionData xml:id="d26">
      <inkml:trace xmlns:inkml="http://www.w3.org/2003/InkML" xml:id="stk26" contextRef="#ctx0" brushRef="#br1">19521 9391 1708 0,'0'0'339'7,"0"0"-339"-1,0 0 0 3,0 0 0-1,0 0 0 0,0 0 0-2,54-5 0 2,-9 5 0-1,21 5 0 1,10 4 0-1,5-5 0 1,-4-4 0 0,-13 2 0 0,-5 3 0-2,-18 9 0 2,-1 1 0 0,-15 1 0 0,4 1 0 0,-29-11 0-3,0 3-1027 4</inkml:trace>
    </iact:actionData>
  </iact:action>
  <iact:action type="add" startTime="208870">
    <iact:property name="dataType"/>
    <iact:actionData xml:id="d27">
      <inkml:trace xmlns:inkml="http://www.w3.org/2003/InkML" xml:id="stk27" contextRef="#ctx0" brushRef="#br1">20763 9611 224 0,'0'0'1614'5,"0"0"-1405"3,0 0-209 0,0 0 0 0,0 0 0-2,41 155 0 2,-41-118 0-1,0-5 0 2,0 2 0-3,0-3 0 2,0-6 0 0,0-14 0 0,3-11 0-2,-3 0-527 2</inkml:trace>
    </iact:actionData>
  </iact:action>
  <iact:action type="add" startTime="209081">
    <iact:property name="dataType"/>
    <iact:actionData xml:id="d28">
      <inkml:trace xmlns:inkml="http://www.w3.org/2003/InkML" xml:id="stk28" contextRef="#ctx0" brushRef="#br1">20730 9009 1614 0,'0'0'226'5,"0"0"-50"2,0 0-145 1,0 0-31 0,0 0 0-2,0 0-61 3,-27-29-275-2,27 29-600 1</inkml:trace>
    </iact:actionData>
  </iact:action>
  <iact:action type="add" startTime="209374">
    <iact:property name="dataType"/>
    <iact:actionData xml:id="d29">
      <inkml:trace xmlns:inkml="http://www.w3.org/2003/InkML" xml:id="stk29" contextRef="#ctx0" brushRef="#br1">21045 9505 160 0,'0'0'564'6,"0"0"-260"1,27 167 138-1,-15-109-128 2,-11-2-122 0,2-4-121-2,-3-2-71 2,0-4 0 0,0-14 0 1,0-14 0-3,0-6 0 1,0-12 0 1,0 0 0 0,5 0 0-1,3-17 0 0,-3-37 0 1,0-23 0 0,8-17 0-1,-8-1 0 0,11-2 0 1,-3 16 0 0,-3 19 0-2,7 17 0 2,-1 18 0 0,-4 9 0 0,14 7 0-2,0 11 0 2,12 0 0 1,-2 0 0-1,7 32 0-3,-2 22 0 3,-2 17 0 0,-1 14 0 1,-11 5 0-4,-3-8 0 3,-8-15 0 0,1-18 0 0,-14-19 0-1,0-13 0 0,-3-17 0 1,0 0 0 0,1-23 0-2,-1-5-261 2,0 0-1105 0</inkml:trace>
    </iact:actionData>
  </iact:action>
  <iact:action type="add" startTime="209853">
    <iact:property name="dataType"/>
    <iact:actionData xml:id="d30">
      <inkml:trace xmlns:inkml="http://www.w3.org/2003/InkML" xml:id="stk30" contextRef="#ctx0" brushRef="#br1">22417 9262 874 0,'0'0'464'6,"0"0"-242"0,0 0-132 2,0 0-70 0,0 0 52 0,0 0 4-2,-168-11 26 2,102 33 16 0,9 10-109 1,8 6-9-4,21 8 0 3,6 5 0 0,17 1 0 0,5-4 0-2,0-4 0 2,14-7 0 0,33-5 0 0,12 1 0-2,2 2 0 2,-10 0 0 0,-2 5 0 3,-22-3 0-8,-14 5 0 5,-13-5 0 0,0-7 0 1,-53-1 0-4,-24-9 0 3,-7-15 0 0,-3-5 0 1,0 0 0-4,20-39 0 4,60 11-211-2,7-6-787 1</inkml:trace>
    </iact:actionData>
  </iact:action>
  <iact:action type="add" startTime="210274">
    <iact:property name="dataType"/>
    <iact:actionData xml:id="d31">
      <inkml:trace xmlns:inkml="http://www.w3.org/2003/InkML" xml:id="stk31" contextRef="#ctx0" brushRef="#br1">22875 8203 1198 0,'0'0'390'5,"0"0"-226"1,0 0 18 3,90 180-94-2,-82-62-63 1,12 28-25-2,0 25 0 3,12 15 0-2,-7-1 0 2,-2-5 0-4,-7-19 0 3,-15-23 0 2,-1-20 0-3,0-32 0-1,0-29 0 2,0-24 0-1,0-28 0 1,0-5 0-1,0-27-79 1,0-25-491-1</inkml:trace>
    </iact:actionData>
  </iact:action>
  <iact:action type="add" startTime="210520">
    <iact:property name="dataType"/>
    <iact:actionData xml:id="d32">
      <inkml:trace xmlns:inkml="http://www.w3.org/2003/InkML" xml:id="stk32" contextRef="#ctx0" brushRef="#br1">23420 9122 798 0,'0'0'1006'6,"0"0"-844"1,0 0-81 2,-166-26-81-2,30 26 0 0,-2 0 0 1,10 0 0-1,21 0 0 1,17 0 0-1,29 0 0 0,25 0 0 1,29 3 0 0,7 3 0-2,24-1-103 2,31 3-1723 0</inkml:trace>
    </iact:actionData>
  </iact:action>
  <iact:action type="add" startTime="210744">
    <iact:property name="dataType"/>
    <iact:actionData xml:id="d33">
      <inkml:trace xmlns:inkml="http://www.w3.org/2003/InkML" xml:id="stk33" contextRef="#ctx0" brushRef="#br1">23576 9653 1468 0,'0'0'280'7,"0"0"-130"1,176-3-1-2,-129-33-149 3,-7-7 0-1,-9 2 0 0,-18 1 0-3,-13 8 0 3,0 5 0 0,-51 4 0 1,-23 6 0-4,-8 12 0 4,-2 5 0-2,11 3 0 2,21 53 0-2,19 22 0 0,14 18 0 0,19 6 0 2,0-7 0-3,0-6 0 2,32-10 0 0,-2-15 0 0,5-7 0-1,4-20 0 1,2-15 0 1,9-22 0-2,4 0 0-1,-34-30 0 2,6-12-553 0</inkml:trace>
    </iact:actionData>
  </iact:action>
  <iact:action type="add" startTime="211053">
    <iact:property name="dataType"/>
    <iact:actionData xml:id="d34">
      <inkml:trace xmlns:inkml="http://www.w3.org/2003/InkML" xml:id="stk34" contextRef="#ctx0" brushRef="#br1">24308 9767 1700 0,'0'0'226'7,"0"0"-105"-1,69 187-121 2,-69-134 0 0,0-13 0 0,-16-14 0-3,-10-22 0 3,13-4-141 1,12-2-711-2</inkml:trace>
    </iact:actionData>
  </iact:action>
  <iact:action type="add" startTime="211217">
    <iact:property name="dataType"/>
    <iact:actionData xml:id="d35">
      <inkml:trace xmlns:inkml="http://www.w3.org/2003/InkML" xml:id="stk35" contextRef="#ctx0" brushRef="#br1">24310 8960 1474 0,'0'0'136'7,"0"0"0"1,0 0-58-1,0 0-78 0,0 0-46 1,0 0-234 0,5-123-242 0</inkml:trace>
    </iact:actionData>
  </iact:action>
  <iact:action type="add" startTime="211383">
    <iact:property name="dataType"/>
    <iact:actionData xml:id="d36">
      <inkml:trace xmlns:inkml="http://www.w3.org/2003/InkML" xml:id="stk36" contextRef="#ctx0" brushRef="#br1">24619 9900 1390 0,'0'0'236'7,"0"0"-78"-1,0 0-34 2,0 0-88 0,0 0-10-1,0 0 51 0,36-160-77 0,-11 75 0 2,11 24 0-2,5 24 0 0,2 23 0 1,10 14 0-1,-10 0 0 2,-2 43 0-3,-5 19 0 1,2 11 0 2,-8 2 0-1,6 7 0-1,5 2 0 0,-8 1 0 1,-26-57-45 0,1-6-619-2</inkml:trace>
    </iact:actionData>
  </iact:action>
  <iact:action type="add" startTime="212077">
    <iact:property name="dataType"/>
    <iact:actionData xml:id="d37">
      <inkml:trace xmlns:inkml="http://www.w3.org/2003/InkML" xml:id="stk37" contextRef="#ctx0" brushRef="#br1">26302 10231 1452 0,'0'0'432'7,"0"0"-269"1,0 0-163-2,0 0 0 3,0 0 0-2,0-193 0 2,3 89 0-4,19 5 0 3,10 14 0 0,-5 16 0 0,7 16 0-2,6 12 0 2,2 11 0 0,-4 16 0 0,-8 11 0-2,1 3 0 2,-4 31 0 0,10 40 0 0,-10 17 0-2,2 15 0 3,-13 4 0-2,-12-6 0 2,-4-13 0-4,0-23 0 4,0-19 0-2,0-20 0 2,0-26 0-4,0 0 0 3,16-43-53 0,-8 1-363 0,10-9-812-2</inkml:trace>
    </iact:actionData>
  </iact:action>
  <iact:action type="add" startTime="212454">
    <iact:property name="dataType"/>
    <iact:actionData xml:id="d38">
      <inkml:trace xmlns:inkml="http://www.w3.org/2003/InkML" xml:id="stk38" contextRef="#ctx0" brushRef="#br1">27749 9631 976 0,'0'0'494'4,"0"0"-284"4,0 0 54 0,-179 28-161 0,93 8-103-2,1 3 0 2,9 9 0-1,16 5 0 2,24 9 0-3,19 3 0 2,17-1 0 0,17-8 0 1,42-13 0-4,18-15 0 3,3-20 0 0,-19-8 0 0,0-14 0-2,-22-41 0 2,-3-19 0 1,-16-10 0-2,-9-2 0-1,-11 9 0 2,0 18 0 0,0 8 0 0,-6 49-239-2,-7-2-885 2</inkml:trace>
    </iact:actionData>
  </iact:action>
  <iact:action type="add" startTime="212806">
    <iact:property name="dataType"/>
    <iact:actionData xml:id="d39">
      <inkml:trace xmlns:inkml="http://www.w3.org/2003/InkML" xml:id="stk39" contextRef="#ctx0" brushRef="#br1">28233 8495 146 0,'0'0'1526'6,"0"0"-1294"0,0 0-89 2,0 0-143 0,0 0 0 0,51 201 0-2,-51-87 0 4,-10 26 0-4,7 20 0 4,3 20 0-6,0 3 0 4,0-6 0 0,0-23 0 0,-5-22 0 0,-6-30 0-1,2-28 0 0,-3-22 0 1,11-32 0-1,1-20 0 2,0-10 0-3,0-34-833 2</inkml:trace>
    </iact:actionData>
  </iact:action>
  <iact:action type="add" startTime="213047">
    <iact:property name="dataType"/>
    <iact:actionData xml:id="d40">
      <inkml:trace xmlns:inkml="http://www.w3.org/2003/InkML" xml:id="stk40" contextRef="#ctx0" brushRef="#br1">28598 9440 1712 0,'0'0'258'5,"0"0"-181"1,0 0-77 2,0 0 0 0,-223-32 0 0,135 32 0-2,3 6 0 3,13-3 0-2,11-1 0-1,25 2 0 2,13-2 0 0,21-2 0 0,2 0-105 0,2 0-547-2</inkml:trace>
    </iact:actionData>
  </iact:action>
  <iact:action type="add" startTime="213294">
    <iact:property name="dataType"/>
    <iact:actionData xml:id="d41">
      <inkml:trace xmlns:inkml="http://www.w3.org/2003/InkML" xml:id="stk41" contextRef="#ctx0" brushRef="#br1">29114 9681 1320 0,'0'0'318'4,"0"0"-266"5,0 0 66-2,0 0-10-1,0 0-32 2,-220 115-21 0,155-83-55 0,8 1 0 0,11 3 0-2,15-1 0 2,12-5 0 0,19-1 0 0,0 1 0-2,16-10 0 2,41-13 0 0,4-7 0 0,6 0 0-2,-8-35 0 2,-8-16 0 1,-24 3 0-3,-11 12 0 2,-11 16 0 0,-5 15 0 0,0 5 0-3,0 0 0 4,0 25 0-2,0 22 0 2,-5 12 0-2,-11-2 0-1,9-10 0 3,7-5 0-1,0-8 0-1,0-11 0-1,0-6 0 2,10-17 0 0,26 0-5 1,-15-17-375-3,3-17-300 2</inkml:trace>
    </iact:actionData>
  </iact:action>
  <iact:action type="add" startTime="213705">
    <iact:property name="dataType"/>
    <iact:actionData xml:id="d42">
      <inkml:trace xmlns:inkml="http://www.w3.org/2003/InkML" xml:id="stk42" contextRef="#ctx0" brushRef="#br1">29552 8526 5 0,'0'0'1381'7,"0"0"-1261"-1,0 0 140 3,0 0-200-2,0 0 12 2,7 217 52-4,-7-97-99 4,0 18-25-2,0 14 0 2,0 5 0-4,0 1 0 3,0-12 0 0,-3-23 0-2,-4-12 0 2,-6-27 0 1,6-23 0-2,5-19 0 1,2-25-29-2,0-17-413 3,0-20-1038-2</inkml:trace>
    </iact:actionData>
  </iact:action>
  <iact:action type="add" startTime="213959">
    <iact:property name="dataType"/>
    <iact:actionData xml:id="d43">
      <inkml:trace xmlns:inkml="http://www.w3.org/2003/InkML" xml:id="stk43" contextRef="#ctx0" brushRef="#br1">29933 9505 1766 0,'0'0'54'7,"0"0"-40"1,0 0 170 0,-278-71-155-2,152 54-29 2,13 4 0 0,24 3 0 0,17 5 0-2,24 2 0 2,28 3 0 0,20 0 0 1,0 0-241-3,30 0-465 2</inkml:trace>
    </iact:actionData>
  </iact:action>
  <iact:action type="add" startTime="214164">
    <iact:property name="dataType"/>
    <iact:actionData xml:id="d44">
      <inkml:trace xmlns:inkml="http://www.w3.org/2003/InkML" xml:id="stk44" contextRef="#ctx0" brushRef="#br1">30119 9773 1774 0,'0'0'116'5,"0"0"-54"3,55 156 33-1,-55-106-95 1,0 1 0-1,-3-4 0 0,-17-12 0 2,11-35-215-4,5 0-483 4</inkml:trace>
    </iact:actionData>
  </iact:action>
  <iact:action type="add" startTime="214337">
    <iact:property name="dataType"/>
    <iact:actionData xml:id="d45">
      <inkml:trace xmlns:inkml="http://www.w3.org/2003/InkML" xml:id="stk45" contextRef="#ctx0" brushRef="#br1">30242 9251 1254 0,'0'0'130'6,"0"0"-118"0,0 0 54 2,0 0-34 0,0 0-32 1,0 0-14-4,16-135-92 3,-16 135 50 0,17 2-34-2,-4 10-326 2,-2 5-272 0</inkml:trace>
    </iact:actionData>
  </iact:action>
  <iact:action type="add" startTime="214539">
    <iact:property name="dataType"/>
    <iact:actionData xml:id="d46">
      <inkml:trace xmlns:inkml="http://www.w3.org/2003/InkML" xml:id="stk46" contextRef="#ctx0" brushRef="#br1">30854 9510 482 0,'0'0'1002'5,"0"0"-930"4,0 0 72-3,0 0 2 2,0 0-34 0,0 0-36 0,-125 175-63-3,73-126-13 4,11-4 0-2,5 4 0-1,16-2 0 3,12 1 0-1,8-5 0 0,0-8 0-1,5-6 0 0,31-12 0 1,12-17 0 0,1 0 0 0,-2-26 0-2,-3-33 0 2,-9-11 0 0,-13-4 0 1,-10 3 0-4,-12 2 0 2,0 19 0 2,0 16 0-1,0 11-49-2,0 23-325 2,0 0-318-1</inkml:trace>
    </iact:actionData>
  </iact:action>
  <iact:action type="add" startTime="214885">
    <iact:property name="dataType"/>
    <iact:actionData xml:id="d47">
      <inkml:trace xmlns:inkml="http://www.w3.org/2003/InkML" xml:id="stk47" contextRef="#ctx0" brushRef="#br1">31135 10112 1370 0,'0'0'292'3,"0"0"-272"6,0 0 50-2,0 0 4 0,20-176-28 0,8 107 14 2,5 6 22-1,6 13-49-1,-3 17-33-1,-1 15 0 3,1 13 0-1,1 5 0 0,0 0 0-2,-13 25 0 2,-1 25 0 0,-9 15 0-2,-8 2 0 1,-6 2 0 2,0-8 0-1,0-8 0 0,4-7 0-2,2-16 0 2,-6-10 0 0,0-13-23 0,0-7-185-2,0 0-346 2,0 0-470 0</inkml:trace>
    </iact:actionData>
  </iact:action>
  <iact:action type="add" startTime="222556">
    <iact:property name="dataType"/>
    <iact:actionData xml:id="d48">
      <inkml:trace xmlns:inkml="http://www.w3.org/2003/InkML" xml:id="stk48" contextRef="#ctx0" brushRef="#br1">19234 10716 1350 0,'0'0'350'7,"0"0"-112"1,0 0-129 1,0 0-109-4,0 0 0 3,0 0 0 0,128 0 0 0,-51 0 0-2,23 0 0 2,17 0 0 0,11 0 0-2,12 0 0 2,17 0 0 0,2 0 0 0,4 0 0 0,-3 3 0-1,0 15 0 1,-12 2 0-1,3 4 0 1,-8 0 0-2,5-1 0 2,13-6 0 1,11-4 0-2,2-7 0-1,-6-1 0 2,-7 1 0 1,-20-2 0-2,-21 3 0 0,0-1 0 2,-4 2 0-2,-4-2 0 0,10 0 0 1,10-1 0-1,3-2 0 2,-2-3 0-4,5 0 0 3,-1 0 0 1,-3 0 0-1,-7 6 0-1,-4 3 0 0,-8-5 0 0,-2 1 0 2,-9-3 0-2,-1 0 0-1,-1-2 0 2,5 3 0 0,6-3 0-1,-13 0 0 0,0 0 0 2,0 0 0-1,-14-5 0 1,6-10 0-4,-8 4 0 3,-4 5 0 0,4 6 0-1,9 0 0 0,-9 0 0 1,-3 0 0-1,3 0 0 1,6 9 0-1,-4 3 0 0,2 1 0 2,5 0 0-2,-8-6 0-1,4-1 0 2,-5-4 0 1,4-2 0-2,4 0 0-1,-11 0 0 3,0 0 0-2,6 5 0-1,3 5 0 2,10-5 0 0,0 0 0 1,-6-5 0-1,13 0 0-2,-17 0 0 1,5 0 0 2,-11 0 0-3,-3 0 0 2,6 0 0 0,1 0 0 0,1 0 0 0,3 0 0-2,-10 0 0 1,-3 0 0 2,2 0 0-1,-1-5 0-2,-4 2 0 2,-8 3 0 0,8 0 0-3,4 0 0 4,-2 0 0-1,-1 0 0 0,6 0 0 0,-12 0 0-3,0 0 0 4,-12 0 0-2,-11 0 0 2,4-5 0-4,-4-9 0 4,9-9 0-1,4-2 0 0,2-2 0-2,0 3 0 2,-7 7 0 0,-2 6 0-1,-11 6 0 0,2 1 0 2,-4 4 0-2,1 0 0-1,-4 0 0 1,-5 0 0 2,9 0 0-2,-1 0 0 0,-1 0 0 1,1 0 0-1,-1 0 0 1,4 0 0-1,-4 0 0 1,10 0 0-1,-4 0 0 2,8 0 0-2,-1 0 0 0,17 0 0 1,8 0 0-1,5 4 0 2,5 4 0-4,5 9 0 4,-2-2 0-1,-2 2 0-2,-11-7 0 2,-11-7 0 0,-3-3 0 0,-8 0 0-2,1 0 0 3,-5 0 0-2,-4 0 0 1,-8 0 0-1,-2 0 0 0,-18 0 0 0,6 0 0 1,-8 0 0 0,2 0 0-2,-1 0 0 2,-8 0 0 0,-2 0 0 0,-9 0 0-3,0 0 0 4,0-6 0-1,-16-36 0-2,-4 16-279 2,-3-1-583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24:52.639"/>
    </inkml:context>
    <inkml:brush xml:id="br0">
      <inkml:brushProperty name="width" value="0.05292" units="cm"/>
      <inkml:brushProperty name="height" value="0.05292" units="cm"/>
      <inkml:brushProperty name="color" value="#FF0000"/>
    </inkml:brush>
  </inkml:definitions>
  <iact:action type="add" startTime="13172">
    <iact:property name="dataType"/>
    <iact:actionData xml:id="d0">
      <inkml:trace xmlns:inkml="http://www.w3.org/2003/InkML" xml:id="stk0" contextRef="#ctx0" brushRef="#br0">8943 2135 620 0,'7'4'422'9,"-4"-4"-226"-4,3 2 48 3,-2 1-82 0,-1 0-66 0,-3-3-2-2,4 3-10 2,5-1-16 0,-5 1-7 0,-1 0-61-1,1-1 0 0,9-2 0 2,-5 0 0-1,12 4 0-3,0-1 0 3,12-3 0 1,-4 2 0-1,5-2 0-2,-5 3 0 2,11-1 0-1,1-2 0 1,1 3 0 0,11 0 0-2,-7-3 0 2,-3 0 0 0,-1 0 0-2,-1 0 0 2,-6 0 0 1,-7 0 0-1,12 0 0-2,-8 0 0 1,8 0 0 1,-7 0 0 0,7 0 0-2,-9 0 0 2,-1 0 0 0,-7 0 0 2,-2 0 0-5,8 0 0 3,-6 0 0 0,-2 4 0 0,3-4 0-3,5 0 0 3,-8 0 0 1,9 0 0-1,-3 0 0-2,-6 0 0 1,4 0 0 2,3 0 0-2,-1 0 0 0,2 1 0 1,1-1 0 0,1 0 0 0,11 0 0-2,-8 0 0 2,3 0 0-1,-5 4 0 2,-1-2 0-3,-2 1 0 2,-5 0 0 0,-3 1 0-1,9-2 0 0,-4-2 0 0,1 2 0 2,3-2 0-1,-2 3 0-3,-6 3 0 4,12-4 0-2,-10 4 0 2,5-3 0-3,9 1 0 2,3 1 0 0,-4-3 0-1,2-2 0-1,1 2 0 3,1 2 0-1,1 2 0 0,-2-1 0-2,2 1 0 2,-1 0 0-1,-9-1 0 2,2 1 0-4,-10-4 0 3,0 2 0 1,-5 1 0-1,2-2 0-3,-4 0 0 4,0-1 0-1,-7 1 0 0,7 1 0-2,-12-4 0 2,10 0 0 0,-9 0 0 0,5 0 0-3,0 0 0 4,-7 1 0-1,-3 6 0 0,0 0 0-2,0-4 0 2,0 7-807 0</inkml:trace>
    </iact:actionData>
  </iact:action>
  <iact:action type="add" startTime="27753">
    <iact:property name="dataType"/>
    <iact:actionData xml:id="d1">
      <inkml:trace xmlns:inkml="http://www.w3.org/2003/InkML" xml:id="stk1" contextRef="#ctx0" brushRef="#br0">6702 11684 370 0,'0'0'760'6,"0"0"-546"0,0 0-50 2,0 0 4 0,0 0 2 0,0 0-24 0,39 21-91-2,-15-21-55 2,16-12 0 0,13 1 0-2,4 0 0 2,6-1 0 0,1 2 0 0,13-2 0-2,3 4 0 1,4-1 0 2,0 1 0-1,10-4 0-1,-14 4 0 0,-13-1 0 2,2 3 0-1,-12 2 0-3,-5 1 0 3,3 3 0 1,-10 0 0-2,8 0 0-1,-6 0 0 2,5 0 0 0,-7 0 0 0,3 0 0-1,1 0 0 2,-5 0 0-2,-1 0 0 3,-4 0 0-6,-8 0 0 5,-1 0 0-2,3 0 0 2,-5 0 0-4,5 0 0 3,-5 0 0-1,8 0 0 1,-13 0 0-1,11 0 0 0,-7 0 0 2,5 0 0-2,-4 0 0-1,5 0 0 3,-6 3 0 0,2-1 0-2,-5 0 0 1,-13-2 0-2,2 0 0 1,-10 0 0 1,10 0 0-2,-8 0 0 2,-2 0 0 0,-3 0 0 0,0 4 0-2,0-2 0 2,0-2 0 0,0 4 0 0,0-4 0-1,-44 0 0 0,19 0 0 2,-8 0-721-2</inkml:trace>
    </iact:actionData>
  </iact:action>
  <iact:action type="add" startTime="46813">
    <iact:property name="dataType"/>
    <iact:actionData xml:id="d2">
      <inkml:trace xmlns:inkml="http://www.w3.org/2003/InkML" xml:id="stk2" contextRef="#ctx0" brushRef="#br0">19020 3487 684 0,'13'-8'562'9,"-9"6"-358"-2,-1-2-54 1,-3-2-56-2,13 1-50 2,-6-5 12 0,14 6 22 1,-8-1 0-4,-3-2 19 3,7 6-97 1,-1-6 0-2,0 7 0-1,-4-2 0 2,7 2 0 0,2 0 0 0,8 0 0-2,-1 0 0 2,4-4 0 0,-5 2 0 0,9 2 0-2,2 0 0 2,1 0 0 0,-7 0 0 1,4-3 0-4,-2 3 0 4,-8-2 0-2,7-2 0 2,-2 4 0-3,6 0 0 2,2 0 0-1,2 0 0 1,-8-3 0-2,-2 3 0 3,5-3 0-2,-3 3 0 2,-2 0 0-4,5 0 0 3,-5 0 0 0,-4 0 0 1,12 0 0-4,-11 0 0 3,5 0 0 1,3-2 0-2,-8-3 0-1,4 1 0 3,-8-2 0-2,-3 4 0 1,6-1 0-2,2-2 0 3,-1 5 0-2,8 0 0 1,-8 0 0-2,5 0 0 2,-1 0 0 1,-5 0 0-2,1 0 0 0,5 0 0 1,-10 0 0-1,14 3 0 2,-17 2 0-4,7 0 0 3,7-2 0 0,-11 2 0 0,16 4 0-2,-1 0 0 3,2 0 0-2,7-5 0 2,2 2 0-4,-4 3 0 4,-6-2 0-1,2 8 0 0,-5 2 0-3,-11 0 0 4,2 3 0-2,5 0 0 2,-7-3 0-3,11 3 0 2,0-5 0-1,-5 0 0 1,6-4 0-1,2-5 0 0,5-3 0 1,5-1 0 0,-5 1 0-2,1 0 0 3,8 3 0-1,-9 2 0 0,11 1 0-3,-13-4 0 4,-3 3 0-1,-9-5 0-1,4 2 0 0,5-1 0 1,-1-4 0 1,-2 0 0-2,4 0 0 0,-5 0 0 1,12 0 0 0,-4 0 0-1,-1 0 0-1,0 6 0 2,0 0 0 1,0-5 0-2,0 2 0 0,-1 0 0 2,-3-3 0-2,-4 4 0 1,1-4 0-2,-12 0 0 2,-7 0 0-2,-4 0 0 3,1 0 0-4,-10 0 0 3,1 0 0 1,-4 0 0-1,0 0 0-2,0 0 0 2,0 2 0-1,0 3 0 2,0-2 0-4,0-3 0 4,-7 0 0-2,-6 0 0 1,1 0-1085-2</inkml:trace>
    </iact:actionData>
  </iact:action>
  <iact:action type="add" startTime="72757">
    <iact:property name="dataType"/>
    <iact:actionData xml:id="d3">
      <inkml:trace xmlns:inkml="http://www.w3.org/2003/InkML" xml:id="stk3" contextRef="#ctx0" brushRef="#br0">19097 4829 1140 0,'0'0'466'8,"0"0"-214"0,0 0-96-1,0 0-123 1,0 0-33 0,0 0 0 0,0 0 0-2,76-71 0 1,-64 37 0 1,15-11 0 0,1-5 0-2,-3-7 0 3,15-4 0-1,8-8 0 0,1-1 0-3,8 1 0 3,-8 1 0 0,8 8 0 0,-2 1 0-1,-9 6 0 1,3 5 0 0,-18 4 0-1,-1 14 0 0,-6 0 0 1,-8 11 0 0,-12 2 0 0,3 5 0-3,-1 4 0 4,-3 2 0-1,1 4 0 0,-1 2 0-2,-3-4 0 2,0 4 0 0,0 0 0 0,0 0 0-3,0 0 0 4,0 0 0-2,0 0 0 2,-3 0 0-3,-30 0 0 2,5 4 0 0,-11 15 0 0,1 4 0-3,-5-1 0 4,4-2 0-1,1-3 0 0,15-3 0-2,0-3 0 2,8-3 0 0,2-1 0-1,10-7 0-1,3 2 0 3,0-2 0-1,0 0 0 0,0 0 0-3,0 0 0 4,0 0 0-2,0 0 0 2,0 0 0-4,3 0 0 4,28-19 0-1,8-7 0 0,3-2 0-2,14-2 0 2,4 2 0 0,-9 4 0 0,-5 2 0-1,-11 8 0 0,-3 6 0 1,-12-5 0 0,3 8 0-3,-8 0 0 4,-13-2 0 0,1 6 0-2,-3 1 0-2,0 0 0 4,0 0 0 0,0 0 0-2,0 33 0-1,0 12 0 2,-5 6 0 0,-13 3 0-1,-6 1 0-1,5-7 0 3,3-8 0-1,-2-15 0 0,15-8 0-2,3-14 0 2,0-3 0-1,0 0 0 2,0-7-19-4,0-9-459 4,0-1-938-2</inkml:trace>
    </iact:actionData>
  </iact:action>
  <iact:action type="add" startTime="74721">
    <iact:property name="dataType"/>
    <iact:actionData xml:id="d4">
      <inkml:trace xmlns:inkml="http://www.w3.org/2003/InkML" xml:id="stk4" contextRef="#ctx0" brushRef="#br0">17667 5305 992 0,'8'-8'450'7,"-8"8"-246"-1,0 0-52 2,0 0-76 0,0 0-20 0,-21 0 28-2,4 14-51 2,-9 8-33 0,-5 7 0 1,2 4 0-4,-1 8 0 2,4 8 0 2,1 4 0-2,8-5 0-1,-2-3 0 3,15-8 0-1,4-9 0 0,0-6 0-1,0-2 0 0,7-3 0 1,31-3 0 0,1-8 0-2,1 0 0 2,-1-6 0 0,-14 0 0 0,-5-6 0-2,-20-12-89 3,0 3-745-2</inkml:trace>
    </iact:actionData>
  </iact:action>
  <iact:action type="add" startTime="75104">
    <iact:property name="dataType"/>
    <iact:actionData xml:id="d5">
      <inkml:trace xmlns:inkml="http://www.w3.org/2003/InkML" xml:id="stk5" contextRef="#ctx0" brushRef="#br0">18093 5423 796 0,'0'0'564'7,"0"0"-332"2,0 0 20-4,0 0-110 2,0 0-81 1,0 0-61 0,-194 88 0-1,157-44 0 0,10 10 0 1,7 0 0 0,13-9 0-2,7-8 0 2,0-5 0 0,23-15 0 0,22-9 0-2,14-8 0 2,2 0 0 0,-22-27 0 0,-14-16 0-1,-9 2 0 0,-9-7 0 1,-1-3 0-2,-6 9 0 2,0 10 0 1,0 10-209-2,0 22-407 2,0 0-601-3</inkml:trace>
    </iact:actionData>
  </iact:action>
  <iact:action type="add" startTime="75441">
    <iact:property name="dataType"/>
    <iact:actionData xml:id="d6">
      <inkml:trace xmlns:inkml="http://www.w3.org/2003/InkML" xml:id="stk6" contextRef="#ctx0" brushRef="#br0">18237 5816 644 0,'0'0'726'7,"0"0"-448"0,0 0-88 0,41-153-80 1,-36 127-36 0,8 9-49-2,0 0-25 2,-5 9 0 0,12 5 0 0,-3 3 0-2,7 0 0 2,-4 20 0 1,3 21 0-4,6 11 0 3,-14-8 0 0,0-4 0 0,0-10 0 1,-8-10 0-4,-4-9 0 4,3-11 0-2,-3 0 0 1,-3-14-547-1,0-13-691 0</inkml:trace>
    </iact:actionData>
  </iact:action>
  <iact:action type="add" startTime="75756">
    <iact:property name="dataType"/>
    <iact:actionData xml:id="d7">
      <inkml:trace xmlns:inkml="http://www.w3.org/2003/InkML" xml:id="stk7" contextRef="#ctx0" brushRef="#br0">18756 4822 122 0,'0'0'1434'6,"0"0"-1130"3,0 0-117-1,0 0-187-3,23 174 0 4,-23-84 0-2,0 11 0 1,0 6 0-1,0 0 0 0,4-7 0 2,-1-2 0-1,3-17 0-3,1-17 0 3,-7-19 0 0,3-20 0 0,7-25 0-2,-4 0 0 3,-6-33-581-2,5-4-507 1</inkml:trace>
    </iact:actionData>
  </iact:action>
  <iact:action type="add" startTime="75988">
    <iact:property name="dataType"/>
    <iact:actionData xml:id="d8">
      <inkml:trace xmlns:inkml="http://www.w3.org/2003/InkML" xml:id="stk8" contextRef="#ctx0" brushRef="#br0">18992 5395 1076 0,'0'0'478'6,"0"0"-214"2,0 0-86 1,0 0-127-3,-161-8-51 1,92 8 0 2,12 2 0-1,15-2 0-1,17 0 0 0,8 0 0 0,14 0 0 1,3 0-243 1,0 0-455-3</inkml:trace>
    </iact:actionData>
  </iact:action>
  <iact:action type="add" startTime="76283">
    <iact:property name="dataType"/>
    <iact:actionData xml:id="d9">
      <inkml:trace xmlns:inkml="http://www.w3.org/2003/InkML" xml:id="stk9" contextRef="#ctx0" brushRef="#br0">19081 5732 810 0,'0'0'324'8,"0"0"-8"-3,0 0-116 1,0 0-86 3,0 0 48-1,0 0-41-2,2-106-121 1,-2 62 0 2,0 9 0-1,0 5 0-2,0 6 0 1,0 7 0 2,0 4 0-2,3 1 0 0,10 1 0 1,12 3 0 0,8 5 0 0,7 3 0-2,0 0 0 4,4 0-67-4,-31 0-299 3,-6 0-514-3</inkml:trace>
    </iact:actionData>
  </iact:action>
  <iact:action type="add" startTime="76565">
    <iact:property name="dataType"/>
    <iact:actionData xml:id="d10">
      <inkml:trace xmlns:inkml="http://www.w3.org/2003/InkML" xml:id="stk10" contextRef="#ctx0" brushRef="#br0">19602 5528 644 0,'0'0'248'8,"0"0"6"0,0 0 46-1,0 0-130-1,0 0-4 2,0 0-32 1,-123 53-16-1,103-25-105-2,-5-3-13 1,12 2 0 1,6-8 0 0,7-3 0-1,0-2 0 1,0-9 0 0,23-5 0-1,6 0 0 0,7 0 0 0,-2-32 0 2,-8-8 0-2,-9 0 0 0,4 4 0 1,-16 11 0 0,5 7 0 0,-7 15 0-2,-3 3 0 2,0 0 0 0,0 0 0-2,0 0 0 2,0 0 0 0,0 0 0-1,0 0 0 2,0 0 0-3,0 0 0 1,0 29 0 2,0 10 0-4,2 3 0 3,1 1 0 3,8-12 0-5,-6-11 0 2,-1-15 0-2,9-5-41 2,-10 0-469-1,0-15-772 2</inkml:trace>
    </iact:actionData>
  </iact:action>
  <iact:action type="add" startTime="79556">
    <iact:property name="dataType"/>
    <iact:actionData xml:id="d11">
      <inkml:trace xmlns:inkml="http://www.w3.org/2003/InkML" xml:id="stk11" contextRef="#ctx0" brushRef="#br0">22336 4803 1266 0,'0'0'338'8,"0"0"-82"0,0 0-102-2,0 0-121 2,0 0-33 0,0 0 0 0,13 0 0-2,-13 0 0 1,0 0 0 1,0 0 0 1,0 0 0-1,0-9 0-2,0-22 0 1,-23-11 0 2,-13-13 0-4,-5 1 0 4,1-8 0-1,-1-2 0-1,2-2 0-1,6 1 0 4,2 4 0-3,-7 2 0 1,4 5 0-2,2 4 0 2,-4 3 0 0,-5 0 0 0,0 8 0-2,7 9 0 2,-1 7 0-1,12 6 0 2,4 3 0-1,12 6 0-2,-11-1 0 1,15 4 0 2,2 5 0-3,-11 0 0 2,8 0 0-1,4 0 0 2,-3 0 0-2,-1 0 0 0,4 0 0 2,0 0 0-2,0 0 0-1,-6 0 0 2,0 0 0 0,2 2 0 0,-9 15 0-2,5 6 0 2,-8 5 0 0,-1 5 0 0,10 5 0-1,-6-2 0 0,7 1 0 0,-4-7 0 2,7-5 0-3,3-11 0 1,0-4 0 2,0-8 0-1,0-2 0-2,0 0 0 2,0-9 0 0,0-28 0 0,9-1 0-2,-2-8 0 2,-3 7 0 0,8-3 0 0,-8 2 0 0,9 8 0-2,-6 3 0 2,6 13 0-1,-7 6 0 0,9 8 0 0,-5 2 0 1,10 0 0 1,14 6 0-3,2 20 0 1,7 4 0 1,5 2 0 1,1-5 0-4,-5-5 0 4,-14-5 0-1,1-6 0 0,-15-5 0-3,-11-3 0 4,-5-1 0-1,0 2 0 0,0-2 0-2,2 5 0 2,-2-7-151-1,0 1-921 2</inkml:trace>
    </iact:actionData>
  </iact:action>
  <iact:action type="add" startTime="81545">
    <iact:property name="dataType"/>
    <iact:actionData xml:id="d12">
      <inkml:trace xmlns:inkml="http://www.w3.org/2003/InkML" xml:id="stk12" contextRef="#ctx0" brushRef="#br0">22604 5199 410 0,'0'0'506'7,"0"0"-214"-1,0 0-28 2,0 0-82 0,0 0-38 0,0 0-24-2,0 0-4 2,26 8-103 0,-26-8-13 0,0 0 0-2,0 0 0 2,0 0 0 0,0 0 0 0,0 0 0-2,-15 0 0 2,-16 0 0 0,-5 0 0 0,-5 0 0-2,5 12 0 2,-2 12 0 0,11 10 0 0,-5 2 0-1,7 1 0 0,9 0 0 1,6 3 0 2,10-10 0-5,0 1 0 2,0-6 0 1,0-3 0 1,26-5 0-4,15-2 0 3,-1-7 0 1,-3-8 0-2,-10 0 0 0,-4 0 0 2,-10 0 0-1,1 0 0-1,-12 0 0-1,0 0 0 1,-2-8 0 2,0-1-405-1,0 6-875-2</inkml:trace>
    </iact:actionData>
  </iact:action>
  <iact:action type="add" startTime="82078">
    <iact:property name="dataType"/>
    <iact:actionData xml:id="d13">
      <inkml:trace xmlns:inkml="http://www.w3.org/2003/InkML" xml:id="stk13" contextRef="#ctx0" brushRef="#br0">22980 5260 714 0,'0'0'300'6,"0"0"-72"3,0 0-68-4,0 0-42 3,0 0 16 1,0 0 18-1,-51-34-30-2,15 51-54 1,0 17-17 1,8 2-51 1,11 9 0-4,-7 1 0 4,20-4 0-2,-7-3 0 2,11-6 0-3,0-6 0 1,0-10 0 2,26-15 0-2,14-2 0 0,10 0 0 0,-7-19 0 1,-2-13 0 0,-5-5 0-1,-20-3 0 2,-12-1 0-2,-4-6 0 1,0-1 0-2,-13 12 0 1,-14 10 0 2,-10 17 0-1,21 9-169-2,8 0-809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6:37:32.7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23647">
    <iact:property name="dataType"/>
    <iact:actionData xml:id="d0">
      <inkml:trace xmlns:inkml="http://www.w3.org/2003/InkML" xml:id="stk0" contextRef="#ctx0" brushRef="#br0">27368 13542 914 0,'0'0'582'1,"0"0"-410"1,0 0 28 26,0 0-88-28,0 0-60 0,0 0-37 29,0 0-15-29,0 23 0 0,0-23 0 0,0 0 0 32,0 0 0-31,18 0 0-1,10-17 0 0,5-17 0 0,11-3 0 30,5-2 0-30,-8 5 0 0,2 9 0 1,-7 5 0 28,-4 9 0-29,0 9 0 0,-12 2 0 1,5 0 0 28,-6 0 0-29,6 5 0 0,-2 18 0 1,3 1 0 30,-3-1 0-30,-3-3 0-1,8-6 0 0,-8-6 0 30,9 2 0-30,-6-6 0 0,-2-1 0 0,3 3 0 31,8-2 0-31,-4-4 0 0,8 0 0 0,2 0 0 30,1 0 0-30,-4 0 0 0,-2 0 0 0,3 0 0 33,-5 0 0-32,-1 0 0-1,-4 0 0 0,5 0 0 1,-5 0 0 30,1 2 0-31,2 1 0 0,-4-3 0 0,-2 0 0 28,6 2 0-27,-6-2 0-1,2 3 0 0,-1 0 0 34,5 1 0-34,-8-2 0 0,-2 0 0 0,4 1 0 2,-6 0 0 29,3 2 0-30,-1-1 0-1,3-2 0 0,-2 5 0 29,8-5 0-29,8 0 0 0,-1 1 0 0,-3-1 0 29,6 2 0-28,1-4 0-1,-6 4 0 0,-3-4 0 32,7 0 0-32,0 2 0 0,7-2 0 0,-1 0 0 31,7 0 0-30,-10 0 0-1,1-6 0 0,-11-3 0 3,-9 5 0 26,-3 4 0-29,-2 0 0 0,6 0 0 1,-2 22 0 29,-1 0 0-30,-14-13-205 0,0-5-1053 0</inkml:trace>
    </iact:actionData>
  </iact:action>
  <iact:action type="add" startTime="26519">
    <iact:property name="dataType"/>
    <iact:actionData xml:id="d1">
      <inkml:trace xmlns:inkml="http://www.w3.org/2003/InkML" xml:id="stk1" contextRef="#ctx0" brushRef="#br0">17099 3675 730 0,'0'0'370'0,"0"0"-294"0,0 0 108 30,0 0-54-29,0 0-94-1,0 0 60 0,181 68 40 32,-140-68-10-31,7 0-36-1,-6 0-17 0,4 0-73 1,11 0 0 26,4-22 0-27,15-7 0 0,7-1 0 30,-2-4 0-29,3 3 0-1,-7 5 0 0,0 6 0 1,-13 3 0 28,-1 4 0-27,-2-1 0-2,7-3 0 1,-12 6 0 29,3 9 0-30,-5 2 0 0,2 0 0 0,-8 0 0 30,8 13 0-30,-2 1 0 0,-3-1 0 0,5-3 0 5,-3-6 0 23,-3 2 0-28,4-6 0 0,-9 0 0 2,10 0 0 30,-12 0 0-31,14 0 0-1,-1 0 0 0,-6 0 0 29,9 0 0-29,-2 0 0 0,2 0 0 0,2 0 0 30,3 0 0-30,-6 0 0 0,-2-3 0 0,-9-2 0 30,-4 0 0-30,-2 5 0 0,-2 0 0 1,-1 0 0 29,5 0 0-29,4 0 0-1,0 0 0 0,-8 5 0 31,9-5 0-31,-1 5 0 0,-1 5 0 0,-5 4 0 3,2 6 0 27,9 0 0-30,-7 12 0 0,12-7 0 1,-1 0 0 30,-1-8 0-30,5-11 0-1,1-6 0 0,-2 0 0 30,2 0 0-30,9 0 0 0,-4 0 0 0,11 9 0 29,0 0 0-29,0-6 0 0,-6-1 0 0,3-2 0 30,-10 0 0-30,-5 0 0 0,-3 0 0 0,-15 0 0 29,-13 0 0-28,-8 0 0-1,-4 0 0 0,-16 0-107 32,0 0-935-31</inkml:trace>
    </iact:actionData>
  </iact:action>
  <iact:action type="add" startTime="45792">
    <iact:property name="dataType"/>
    <iact:actionData xml:id="d2">
      <inkml:trace xmlns:inkml="http://www.w3.org/2003/InkML" xml:id="stk2" contextRef="#ctx0" brushRef="#br0">19099 16611 800 0,'0'0'276'27,"0"0"-4"-27,0 0-58 0,0 0-34 0,0 0-32 27,0 0-24-27,0 20-91 0,0-15-33 1,0-2 0 27,0 1 0-28,0-4 0 0,0 0 0 27,13 0 0-27,-1 0 0 0,5 0 0 0,10 0 0 26,3 0 0-26,-1 0 0 0,6-7 0 24,1-3 0-24,3-2 0 0,2 1 0 2,-5 0 0 23,5 6 0-25,-2-8 0 0,-7 9 0 29,7-4 0-29,-2 1 0 0,4 1 0 0,-9 1 0 29,-5-1 0-29,4 3 0 0,-2 0 0 0,6-2 0 26,-5-4 0-25,3 4 0-1,-5-7 0 1,4 4 0 23,-5 0 0-24,10-4 0 0,-4 7 0 24,-5-7 0-23,8 0 0-1,-13 1 0 26,10 2 0-26,-10 2 0 0,1 4 0 1,-7 0 0 24,6 3 0-24,-5 0 0-1,8 0 0 28,4 0 0-28,-4 9 0 0,9-5 0 0,-12 1 0 24,5-5 0-23,1 0 0-1,-6 2 0 3,-3-2 0 22,8 2 0-25,5 2 0 0,-10-4 0 26,11 0 0-26,-11 0 0 0,2 0 0 1,4 0 0 24,-3 0 0-25,-6 0 0 0,3 0 0 26,2 0 0-25,4 0 0-1,-5 6 0 1,-3-5 0 25,5-1 0-26,3 4 0 0,-9-4 0 26,5 3 0-25,-2 2 0-1,2 2 0 0,4-2 0 27,-6 0 0-27,1-5 0 0,13 3 0 2,-1-3 0 23,4 4 0-25,2-4 0 0,-1 2 0 26,3 1 0-26,-4-3 0 0,-2 3 0 3,-12 0 0 23,0-1 0-25,-3-2 0-1,-11 5 0 25,14-5 0-25,-12 0 0 1,2 0 0-1,0 0 0 25,-16 0 0-24,0 0-1353-1</inkml:trace>
    </iact:actionData>
  </iact:action>
  <iact:action type="add" startTime="48661">
    <iact:property name="dataType"/>
    <iact:actionData xml:id="d3">
      <inkml:trace xmlns:inkml="http://www.w3.org/2003/InkML" xml:id="stk3" contextRef="#ctx0" brushRef="#br0">19099 18533 684 0,'0'0'508'33,"0"0"-234"-33,0 0-52 1,0 0-52-1,0 0-48 29,0 0-55-29,0 0-67 0,13 0 0 0,-8 0 0 30,5 0 0-29,4 0 0-1,13 6 0 0,3-6 0 29,6 6 0-29,3-6 0 0,9 0 0 0,12 0 0 31,1 0 0-31,12 0 0 0,-9 0 0 0,6 0 0 32,1-6 0-31,-7-2 0-1,-1-9 0 0,10-3 0 1,-9 3 0 29,-5-3 0-29,-2 12 0-1,-12 3 0 0,11 5 0 31,-12 0 0-31,6 0 0 0,-3 0 0 0,-4 0 0 31,2 0 0-30,3 0 0-1,-7 0 0 0,-10 0 0 31,9 5 0-31,-3 3 0 0,-1 7 0 0,5-5 0 4,1-4 0 28,-4 0 0-32,2-6 0 0,0 0 0 0,0 0 0 31,-1 0 0-31,-1 0 0 0,3 0 0 0,-5 0 0 31,4 0 0-31,-9 0 0 0,8 0 0 0,-1 0 0 28,-5 0 0-28,-3 0 0 0,7 0 0 0,-1 0 0 31,-11 0 0-30,6 0 0-1,-3 0 0 0,-5 0 0 4,8 0 0 25,-4 0 0-29,5 0 0 0,-4 0 0 1,9 0 0 29,2 0 0-30,-8 0 0 0,2 0 0 0,-10 0 0 32,-2-6 0-32,-4-5 0 0,2-9 0 0,-10 1 0 3,-9 8 0 27,0 5-695-30</inkml:trace>
    </iact:actionData>
  </iact:action>
  <iact:action type="add" startTime="62322">
    <iact:property name="dataType"/>
    <iact:actionData xml:id="d4">
      <inkml:trace xmlns:inkml="http://www.w3.org/2003/InkML" xml:id="stk4" contextRef="#ctx0" brushRef="#br1">23860 16525 130 0,'0'0'204'3,"0"0"2"24,0 0-22-27,0 0 18 0,0 0-24 29,0 0 2-28,0 0-20-1,0 0 10 0,0 0-14 28,0 0-20-28,0 0 5 0,0 0-141 0,0 0 0 30,0 0 0-30,0 0 0 0,10 0 0 0,13 0 0 27,0 0 0-26,18 0 0-1,15 0 0 0,8 0 0 31,13 0 0-31,7 0 0 0,12-7 0 0,-12 4 0 29,-7-2 0-29,-9-4 0 0,-7 1 0 0,-12-5 0 26,-7-11 0-25,-4-3 0-1,-15-10 0 2,-6-5 0 24,-17 28 0-26,0 8-523 0</inkml:trace>
    </iact:actionData>
  </iact:action>
  <iact:action type="add" startTime="63441">
    <iact:property name="dataType"/>
    <iact:actionData xml:id="d5">
      <inkml:trace xmlns:inkml="http://www.w3.org/2003/InkML" xml:id="stk5" contextRef="#ctx0" brushRef="#br1">28005 16409 1198 0,'0'0'516'2,"0"0"-310"-1,0 0-79 28,0 0-127-29,0 0 0 0,0 0 0 1,222 0 0 28,-145 0 0-29,10 0 0 0,13-2 0 0,4 2 0 28,-4-4 0-28,-13-1 0 0,-23-4 0 28,-33 1 0-28,-31 8 0 0,0 0-1225 0</inkml:trace>
    </iact:actionData>
  </iact:action>
  <iact:action type="add" startTime="64223">
    <iact:property name="dataType"/>
    <iact:actionData xml:id="d6">
      <inkml:trace xmlns:inkml="http://www.w3.org/2003/InkML" xml:id="stk6" contextRef="#ctx0" brushRef="#br1">23900 18477 1280 0,'0'0'344'1,"0"0"-40"-1,0 0-185 29,213 0-119-29,-133 0 0 0,9 0 0 0,11 0 0 30,10 0 0-30,-3 0 0 0,-6 0 0 1,2 0 0 28,-1-8 0-29,-9-4 0 0,2 10 0 1,-14 2 0 27,-10 0 0-28,-58 0 0 0,-10 0-557 1</inkml:trace>
    </iact:actionData>
  </iact:action>
  <iact:action type="add" startTime="64973">
    <iact:property name="dataType"/>
    <iact:actionData xml:id="d7">
      <inkml:trace xmlns:inkml="http://www.w3.org/2003/InkML" xml:id="stk7" contextRef="#ctx0" brushRef="#br1">27933 18556 932 0,'0'0'408'1,"0"0"-68"-1,0 0-76 33,210-62-161-33,-120 43-103 0,20 1 0 0,-8 5 0 31,5-4 0-31,-10-10 0 0,-20 3 0 0,-8-13 0 29,-15-1 0-28,-51 26-129-1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6:52:56.07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2060"/>
    </inkml:brush>
  </inkml:definitions>
  <iact:action type="add" startTime="6096">
    <iact:property name="dataType"/>
    <iact:actionData xml:id="d0">
      <inkml:trace xmlns:inkml="http://www.w3.org/2003/InkML" xml:id="stk0" contextRef="#ctx0" brushRef="#br0">306 2110 144 0,'12'0'798'8,"-8"0"-578"0,-1 0-32-2,-3 0-18 3,0 0-80-2,0 0 0 1,6 0 8-2,-2 0-16 2,2 0-10 0,4 0-8 0,2 0-33-2,-4 0-31 2,4 0 0 1,11 0 0-2,-4 0 0-1,12 0 0 2,-5 0 0 0,1 0 0 0,4 0 0-1,-5 0 0 1,7 0 0 0,-8 0 0-1,7 0 0 0,-5 0 0 4,4 0 0 7,-8 0 0-17,3 0 0-1,1 0 0 8,4 0 0 0,2 0 0-2,-7 0 0 1,8 0 0 2,-4 0 0-1,-1 0 0 0,0 0 0-3,3 0 0 4,-5 0 0-2,7-3 0 1,-4-1 0-2,-1 3 0 3,-1-3 0-2,-4 4 0 1,5-2 0-2,-8-4 0 3,2 6 0-1,-3-2 0 0,-4-1 0-2,-4 3 0 2,8 0 0 0,-4 0 0-1,3 0 0 0,-5 0 0 1,5 0 0 0,1 0 0-1,-5 0 0-1,1 0 0 2,1 0 0 0,-1 0 0-1,7 0 0 1,-5 0 0 0,2 0 0 0,0 0 0-1,4 0 0-1,-7 0 0 3,2 0 0-2,4 0 0 2,-6 0 0-4,10 0 0 3,-6 0 0 0,0 0 0-2,10 0 0 2,-3 0 0 1,-5 0 0-2,3 0 0 1,-5 0 0-2,3 0 0 2,5 0 0 0,-3 0 0 0,5 0 0-2,-1 0 0 2,1 0 0 0,2 0 0-2,0 0 0 2,8 0 0 1,1 0 0-2,0 0 0 1,4 0 0-2,-5 0 0 2,0 0 0 0,-2 0 0 0,-6 0 0-2,6 0 0 2,-10 0 0 0,3 0 0 0,0 0 0-2,0 0 0 2,-5 0 0 0,14 0 0 0,-8 0 0-2,6 0 0 2,-2 0 0 0,-5 0 0 0,1 0 0-2,-1 0 0 3,0 0 0-2,0 0 0-1,-2 0 0 2,0 0 0 0,1 0 0 0,5 0 0 0,2 0 0-2,1 0 0 2,1 0 0 0,4 0 0 0,-3 0 0-2,-1 0 0 2,1 0 0 0,1 0 0 0,-5 0 0-2,0 0 0 3,2 0 0-2,-6 0 0 1,2 0 0-2,3 0 0 3,-4 0 0-2,-6 0 0 2,2 0 0-4,-2 0 0 3,4 0 0 1,-5 0 0-1,2 0 0-2,-1 0 0 2,5 0 0 0,-2 0 0-1,-1 0 0-1,1 3 0 3,5-3 0-2,-3 2 0 2,-2-2 0-3,2 0 0 2,-6 0 0-1,2 0 0 2,-5 0 0-3,3 0 0 3,2 0 0-2,-4 3 0 1,2 0 0-2,5-3 0 2,-4 2 0 0,5-2 0 0,-5 4 0-2,-8-4 0 2,9 0 0 0,-3 1 0-2,-1 3 0 2,-5-4 0 0,16 3 0 0,-4-3 0 0,-3 0 0-2,3 0 0 2,3 3 0 0,-2-3 0 0,3 0 0-2,-5 2 0 3,-2-2 0-1,-2 4 0-1,2-1 0-1,-1 2 0 2,-3 1 0 0,4 0 0-2,-11-1 0 2,4 1 0 1,-3-6 0-2,-5 2 0 1,4 1 0-3,2 0 0 4,0 3 0-2,1-1 0 1,-1 0 0-1,9-2 0 1,-6 0 0 0,-4 1 0 0,-2-4 0-2,7 0 0 3,-7 0 0-2,9 0 0-1,-1 0 0 2,7 0 0 0,-5 0 0 0,-5 0 0 0,7 0 0-2,-6 0 0 2,2 0 0 0,-2 0 0 0,-3 0 0-3,8 0 0 4,-4 0 0-2,-6 0 0 1,1 1 0-1,-11-1 0 1,4 0 0 0,-5 0 0 0,-2 0 0-2,0 0 0 5,3 0 0-6,-6 0 0 4,1 0 0-4,-1 0 0 3,-2 0 0 0,0 0 0-2,0 4 0 2,0-2 0 0,0 1 0 0,-15-3 0 0,-51 0 0-3,27 0-61 4,-6 0-1829-2</inkml:trace>
    </iact:actionData>
  </iact:action>
  <iact:action type="add" startTime="13815">
    <iact:property name="dataType"/>
    <iact:actionData xml:id="d1">
      <inkml:trace xmlns:inkml="http://www.w3.org/2003/InkML" xml:id="stk1" contextRef="#ctx0" brushRef="#br0">26966 6534 882 0,'7'0'392'8,"-7"0"-166"0,0 0-84-2,0 0-30 2,-8 0-44 0,-19 17 18 0,7 1 14-2,-9-3-61 2,5-3-39 0,0-2 0-1,-16 2 0 0,-9 3 0 1,-18 2 0 0,-10-4 0-1,-20 4 0 0,-7-3 0 0,-8-6 0 3,-14-3 0-3,-2-5 0-1,1 0 0 2,-7 0 0 0,-6-17 0 0,-4-5 0-1,-9-9 0 2,3 0 0-1,-19-3 0 1,-14 1 0-5,-3 2 0 5,-11 6 0-2,0 5 0 2,9-3 0-4,-2-4 0 4,9-2 0-2,11-3 0 1,9-3 0-1,16 5 0 0,-1-7 0 1,2 0 0 0,-5-2 0-2,-34-4 0 2,-28-7 0 1,-33-10 0-2,-17-6 0-1,-13-13 0 2,-1-8 0 0,1-6 0 1,12 3 0-4,18 2 0 3,14 6 0 0,18 13 0 0,-3 5 0-2,-3 4 0 2,-4 2 0 0,-13-7 0 0,7-8 0-1,-12-6 0 0,2-8 0 1,10-2 0 0,8-2 0-2,22 4 0 3,11 4 0-2,8 12 0 1,7 0 0-2,4 13 0 2,-5 4 0 0,24-1 0 1,-3 8 0-4,31 3 0 3,16 7 0 0,13 6 0 3,24 5 0-7,4-1 0 2,11 2 0 2,-4-4 0 0,11-3 0-2,-8 5 0 2,11 0 0 0,-1-5 0 0,4-7 0-2,-5-17 0 2,-12-17 0 0,-10-19 0 0,-5-7 0-2,4 8 0 2,-2 13 0 0,6 16 0 0,-2 9 0-2,-4 5 0 2,9-3 0 1,-2 1 0-2,-1-6 0-1,-9-14 0 2,-8-7 0 0,0-1 0 0,-6 8 0-2,-1 10 0 2,9 16 0 0,8 4 0-2,-1 4 0 2,4-3 0 0,-15-1 0 0,-7-2 0 0,-14-3 0-2,-14-6 0 2,-9 1 0 0,-27-4 0-2,-2 4 0 2,3 2 0 0,-2 5 0 0,10 11 0-2,8 3 0 2,5 7 0 0,16 2 0 0,7-3 0 0,8-5 0-1,5-5 0 1,12-1 0-1,6 0 0 1,7 3 0-1,8 6 0 1,2 6 0 0,9 2 0-1,4 2 0-1,8 4 0 3,4 0 0-2,-1 3 0 1,0-4 0-2,6 4 0 2,-5-2 0 1,0 3 0-1,-1 5 0-3,6 2 0 4,-6 0 0-2,-3 0 0-1,-1 0 0 3,-11 0 0-2,4 0 0 1,-4 0 0 0,11 0 0-2,11 0 0 3,-1 0 0-2,-5 5 0 1,9 3 0 0,-10-2 0-2,-2 2 0 3,2-5 0-3,13-1 0 3,0 2 0-3,5-4 0 2,-1 0 0 1,-1 0 0-4,-2 0 0 4,-7 0 0-2,4 0 0 1,5 0 0-1,1 0 0 0,4 0 0 1,16 0 0-2,0-6 0 3,0-5 0-1,0-8 0-1,0-9 0 3,0-6 0-3,0 2 0 0,19 4 0 1,17-3 0 0,2 4 0-3,5-1 0 5,-2 2 0-3,-2 3 0 0,-3 3 0-1,-11 7 0 2,-6 1 0 0,-11 5 0 1,-2 3 0-4,-3 4 0 2,-3 0 0 1,0 0 0-2,0 0 0 2,0 0 0 1,0 0 0-2,0 0 0-1,-3 6 0 2,-26 20 0 1,-11 4 0-1,-8 4 0 0,-6-1 0-2,-10 5 0 1,8-8 0 1,-1-2 0 1,14 0 0-3,7-8 0 2,11 3 0 0,9-10 0-2,6-4 0 2,8-5 0-1,2-4 0 1,0 0 0 0,0 0 0-2,0 0 0 3,5 0 0-2,34 15 0 1,10 5 0-2,16 9 0 3,-1-8 0-1,-17-1 0 0,-17-3 0-3,-15-11 0 3,-4-3 0 0,-9-1 0 0,-2 1 0-1,0 6 0 0,0 2 0 2,3 11 0-2,7 7 0 0,-10-16 0 1,3 2-287 0</inkml:trace>
    </iact:actionData>
  </iact:action>
  <iact:action type="add" startTime="41984">
    <iact:property name="dataType"/>
    <iact:actionData xml:id="d2">
      <inkml:trace xmlns:inkml="http://www.w3.org/2003/InkML" xml:id="stk2" contextRef="#ctx0" brushRef="#br0">24870 3403 690 0,'0'0'244'7,"0"0"-112"2,0 0 64-2,0 0 2 2,0 0-32-4,0 0-34 3,0 0-20 2,10-17-8-5,-10 17-31 3,0 0-73 0,-24 0 0 0,-29 2 0-2,-6 13 0 1,-12-1 0 2,-13 5 0 0,-13 5 0-4,-16-5 0 3,-12 3 0 0,-16-2 0 0,-2-4 0 0,-12 5 0-2,8-8 0 2,-3 5 0 0,10-1 0 0,13-4 0-1,2 4 0 2,-4 0 0-2,7 2 0 0,2 9 0 0,-3 1 0 1,-2 3 0 0,-12 0 0-2,-4-7 0 2,0-1 0 1,1-3 0-2,1 3 0-1,-2 6 0 3,-7 4 0 0,-5 5 0-3,-8 6 0 3,0 4 0-4,4 1 0 3,9 1 0 1,-2-1 0-3,9-3 0 2,10-1 0 0,-2-2 0-1,8-1 0-1,2 2 0 3,-7-1 0-1,9 0 0-1,13 0 0 0,5-2 0 1,9 3 0 0,10 0 0 0,4-4 0 0,4-1 0-1,7-1 0 0,-11-7 0 2,3-4 0-4,-5-4 0 3,1-4 0 0,4 2 0 0,0 0 0-1,16-1 0-1,2 2 0 3,15-3 0-2,1-2 0 0,2 1 0 1,3-6 0-1,-9-1 0 2,-1-5 0-4,1 3 0 3,-11 0 0 2,-11 4 0-3,2 3 0-2,-10 2 0 3,6 5 0 1,-9-5 0-1,-1-8 0-3,-6-4 0 3,2-7 0 0,1 0 0 0,-10-18 0 0,7-11 0-2,-11-1 0 3,11 6 0-1,-2 0 0-2,7 11 0 1,3 6 0 1,15 2 0 0,0 2 0-2,8 1 0 3,-1-2 0-1,9 4 0-1,-5 0 0-1,-7 0 0 4,4 0 0-4,-5 0 0 2,1 14 0-2,10 3 0 3,-11 0 0-2,7-5 0 1,11-4 0-1,-4-3 0 1,-4-5 0 0,5 0 0-1,-8 0 0-1,7 0 0 2,-8 6 0 0,12 3 0 1,-9 8 0-4,12-3 0 4,9 2 0-1,2-5 0 1,18-5 0-2,-1-4 0-3,3 3 0 4,-4-4 0 0,-5 6 0-2,-3-5 0 2,1 5 0 0,0-3 0 0,4 0 0-1,4 1 0 0,0 0 0 2,-5-2 0-2,7 0 0-1,-7 0 0 2,1 0 0 0,-5-1 0 0,5-2 0 0,5 3 0-2,-2-3 0 2,3 3 0 0,1-3 0 0,0 0 0-2,-2 0 0 2,-4 2 0 1,2 2 0-3,0 4 0 1,-3-5 0 1,12 2 0 1,1-1 0-3,3-4 0 1,0 0 0 1,0 0 0 0,0 0 0-1,0 0 0 0,0 0 0 1,0 0 0 0,0 0 0-2,0 0 0 2,0 0 0 0,0 0 0 0,0-15 0-2,3-2 0 2,10 0 0 0,-2 2 0 0,5-1 0-2,-3 0 0 2,-2 1 0 0,6 5 0 0,-6 1 0-1,-2 1 0 1,7 1 0-1,-9 0 0 2,6-2 0-4,-7 1 0 3,-4 2 0 0,6 3 0 1,-5 3 0-4,-3 0 0 4,0 0 0-2,2 0 0 2,1-4 0-4,8-9 0 3,-6-4 0 0,2 0 0 0,3 2 0-1,-7 2 0 1,0 7 0 0,-3 5 0 0,0 1 0-2,0 0 0 2,0 0 0 0,0 0 0-1,0 0 0-1,0 0 0 3,0 0 0-1,0 0 0 0,0 0 0-2,1 0 0 1,-1 0 0 2,0 0 0-1,3 0 0-2,-3 0 0 1,0 0 0 2,0 0 0-2,0 0 0 0,0 0 0 1,0 0 0 0,0 0 0-1,0 0 0 0,0 0 0 1,0 16 0 0,0 6 0 1,-7 5 0-5,-9 3 0 4,-4-3 0 0,12-1 0 0,-8 2 0-2,-4-4 0 2,3 0 0 0,-2 1 0 1,-3 1 0-4,3-2 0 3,3-4 0 1,9-2 0-2,3-9 0-1,-6-9 0 3,10 0 0-1,0 0 0 0,0 0 0-1,0 4 0 0,0-4 0 1,0 0 0-1,0 0 0 1,0 0 0-1,0 0 0 1,0 0 0 0,0 0 0-2,0 0 0 2,0 0 0 0,10 0 0 0,1 0 0-2,18 0 0 1,-5 0 0 1,0 0 0 1,12 0 0-3,-12 9 0 2,-4-5 0 0,-7-4 0-1,-10 0 0 1,0 0 0-2,-3 0 0 3,0 0 0-1,0 0 0-2,0 0 0 2,0 7 0 0,0 1 0 0,0-5-179-2,0 0-1593 2</inkml:trace>
    </iact:actionData>
  </iact:action>
  <iact:action type="add" startTime="63337">
    <iact:property name="dataType"/>
    <iact:actionData xml:id="d3">
      <inkml:trace xmlns:inkml="http://www.w3.org/2003/InkML" xml:id="stk3" contextRef="#ctx0" brushRef="#br0">27052 10858 542 0,'7'24'222'6,"-7"-2"-100"2,0 0 14 0,0-4-70 0,0-1 62-3,-7-4 56 3,-4-2-36 1,9-8-20-1,-4 0 10-3,3-3-16 3,3 0-20 1,0 0-93-2,0 0-9-1,0 0 0 3,0 0 0-2,0 0 0 2,-22 0 0-4,-5 0 0 3,-26 0 0 1,-6 0 0-1,-5 0 0-3,-4 0 0 5,-12 0 0-4,6 0 0 3,-7 0 0-4,-1 0 0 3,-3 0 0 0,-1-10 0 0,1-1 0-2,3 2 0 2,8-6 0 0,6-2 0 0,-5-3 0-2,7-3 0 3,2 1 0-1,-6 0 0 0,6 2 0-2,4-2 0 2,-4-2 0-1,3 2 0 1,-1-3 0-1,-12-2 0 1,7-3 0 0,-10 3 0 1,3-10 0-4,3-2 0 3,-8-4 0 0,-3 2 0 0,7-2 0-1,7 7 0 0,-6 4 0 0,-6-3 0 1,0-2 0-1,-17-3 0 0,-3-4 0 1,-4 0 0 3,-13-5 0-8,-4-1 0 5,14 1 0 1,-10 7 0-1,12 7 0-2,-4 9 0 2,9 3 0-1,-1 1 0 3,-9-8 0-5,-8-5 0 3,-6-16 0 0,-10-8 0 0,11 0 0-2,-12 2 0 2,9 13 0 0,5 11 0 0,3 13 0-2,15 9 0 2,-1 7 0-1,8 4 0 1,-5 0 0-1,-8 0 0 1,-3 0 0 1,-21 0 0-1,5-5 0-2,-5-7 0 3,11 2 0-2,6 3 0 2,12 6 0-4,17 1 0 3,3 0 0 0,-2 0 0 0,5 0 0-2,2 0 0 2,-6 0 0 0,6 0 0 1,8 0 0-4,0 0 0 3,4 0 0 0,-3 0 0 0,7 0 0-2,-1 0 0 3,6 0 0-2,-2 0 0 1,7 0 0-2,6 0 0 2,7-12 0 1,-4-2 0-1,1 4 0-3,-6 0 0 3,8 5 0 1,-2 2 0-2,6 3 0-1,0 0 0 2,3 0 0 1,-2 0 0-2,-2 0 0 0,-1 0 0 0,-9 8 0 2,-1 6 0-2,-2 3 0 0,-5 6 0 0,-1-3 0 1,12-3 0 0,-8 0 0-2,9-4 0 3,1 2 0-2,-1-5 0 1,4-4 0-2,-1-3 0 3,2-3 0-2,6 0 0 1,5 0 0-2,-1 0 0 1,6 0 0 1,3 0 0 0,-4 0 0-2,4 0 0 2,-2 0 0 0,1 0 0 0,0 0 0-1,4 0 0 2,1 3 0-3,0 2 0 2,7 0 0-2,-4 2 0 3,7-5 0-2,-4 1 0 2,3-3 0-4,1 3 0 3,-7-3 0 1,9 0 0-2,-6 3 0-1,4-3 0 2,-1 4 0 0,-3-4 0 0,7 0 0-2,3 0 0 2,0 0 0 0,0 0 0 0,0 0 0-2,-2 0 0 3,-1 0 0-2,-8 0 0 1,6 2 0-2,2-1 0 2,-1 3 0 1,-2-1 0-1,3-3 0-3,3 0 0 3,0 0 0 0,0 0 0 0,0 0 0-2,0 0 0 2,0 0 0 1,0 0 0-2,0 0 0-1,0 0 0 2,0 0 0 0,0 0 0 2,0-14 0-6,0-17 0 5,13 4 0-2,-5-5 0 1,11 0 0-2,4 5 0 3,3 0 0-2,1-3 0 2,1 3 0-4,5 5 0 3,-7 2 0 0,0 8 0 0,-11 9 0-2,1 1 0 3,-2 2 0-2,-6 0 0 2,3 0 0-4,-6 0 0 3,-5 0 0 0,0 0 0 1,0 0 0-4,0 0 0 4,0 0 0-2,0 0 0 2,0 0 0-3,0 0 0 2,0 0 0-1,0 10 0 2,0 10 0-4,0 9 0 3,-21 1 0 0,-2 7 0 0,-2-3 0-2,-6-1 0 2,6-4 0 0,2-4 0-2,2 0 0 3,1-1 0-2,1-5 0 1,5 2 0 0,-5-3 0-2,6-1 0 2,6 0 0 0,-1-7 0-2,-2-1 0 2,7-6 0 1,3-1 0-1,0-2 0-1,0 0 0-1,0 0 0 2,0 0 0 0,0 0 0 1,0 6 0-3,24 3 0 2,16 1 0-1,9 5 0 2,-1-5 0-4,7 6 0 3,-10-5 0 0,-4-1 0-2,-18-1 0 2,-6-2 0 0,-2-6 0 0,-14 2 0 1,-1 1 0-3,0-4 0 1,0 0 0 1,0 0 0 1,0 0 0-4,0 0 0 3,0 0 0 0,0 0 0-2,0 0 0 2,-1 0 0 0,-11 0 0 0,9 0-1275 0</inkml:trace>
    </iact:actionData>
  </iact:action>
  <iact:action type="add" startTime="92335">
    <iact:property name="dataType"/>
    <iact:actionData xml:id="d4">
      <inkml:trace xmlns:inkml="http://www.w3.org/2003/InkML" xml:id="stk4" contextRef="#ctx0" brushRef="#br1">1254 14331 364 0,'0'-2'410'7,"0"2"-104"1,0 0-12 0,0 0-108-2,0 0-40 2,0-3-32 0,0 1-4-3,2-1-26 4,1 0-51-1,1 3-33 0,-1 0 0-2,0 0 0 2,3 0 0-1,2-6 0 2,7 1 0-3,6-1 0 2,7 1 0 0,1 1 0 0,4 2 0-3,5-1 0 4,-2 0 0-1,3 1 0 0,-5 2 0-1,1 0 0 0,-9 0 0 1,-8 0 0 0,-6 0 0-2,-2-3 0 2,-4 3 0 0,-2-2 0 0,-4 2 0-2,11 0 0 2,-9 0 0 1,-2-4 0-2,0 4 0-1,0 0 0 3,0-3 0-2,5 3 0 2,-5 0 0-4,0 0 0 3,6-5 0 1,-4 0 0-2,9-2 0-1,-7 1 0 3,-4 4 0-1,12 2 0-1,-4 0 0-1,11 0 0 2,10 0 0 0,-14 8 0 1,-1 4-855-4</inkml:trace>
    </iact:actionData>
  </iact:action>
  <iact:action type="add" startTime="93707">
    <iact:property name="dataType"/>
    <iact:actionData xml:id="d5">
      <inkml:trace xmlns:inkml="http://www.w3.org/2003/InkML" xml:id="stk5" contextRef="#ctx0" brushRef="#br1">5081 14348 746 0,'0'0'350'7,"0"0"-32"1,0 0-72-2,0 0-46 2,0 0-38 0,0 0-137 0,0 0-25-1,67 0 0 0,-60 0 0 1,9 0 0 1,4 0 0-3,3-4 0 1,11-2 0 2,6-3 0-1,7 1 0-3,-2-4 0 3,10 4 0 0,-10-1 0 1,-6 1 0-3,-10 6 0 2,-5-1 0 1,-16 3 0-2,5 0 0-1,-9 0 0 1,-4-2 0 2,0-5 0-2,0 2 0 0,-17-4-587 0</inkml:trace>
    </iact:actionData>
  </iact:action>
  <iact:action type="add" startTime="102717">
    <iact:property name="dataType"/>
    <iact:actionData xml:id="d6">
      <inkml:trace xmlns:inkml="http://www.w3.org/2003/InkML" xml:id="stk6" contextRef="#ctx0" brushRef="#br1">8247 14374 174 0,'0'0'138'7,"0"0"-30"0,0 0 12 2,0 0-16-2,0 0-32-1,0 0 6 2,0 0 26 1,0 0 24-2,0 0 34-1,0 0-24 2,0 0-30 0,0 0-18 1,0 0-18-4,0 0-10 4,0 0-18-2,0 0 8 1,0 0 24-2,0 0 14 2,0 0-4 0,0 0-45 0,0 0-41-2,0 0 0 2,0 0 0 0,0 0 0 0,0 0 0-2,0 0 0 2,0 0 0 0,0 0 0 1,17-3 0-4,19-2 0 3,8-3 0 0,2-6 0 0,12 1 0-2,-3 0 0 2,-13 2 0 2,2 1 0-4,-8 3 0 0,-13 1 0 3,-5 4 0-1,-12 2 0 0,1 0 0-2,-7 0 0 2,0 0 0 0,0 0 0 0,0 0 0-3,0 0 0 3,-7 0 0 1,-4 0-157-1</inkml:trace>
    </iact:actionData>
  </iact:action>
  <iact:action type="add" startTime="104431">
    <iact:property name="dataType"/>
    <iact:actionData xml:id="d7">
      <inkml:trace xmlns:inkml="http://www.w3.org/2003/InkML" xml:id="stk7" contextRef="#ctx0" brushRef="#br1">20240 14292 490 0,'0'0'698'6,"0"0"-344"2,0 0-100-2,0 0-66 2,0 0-125 0,0 0-63 0,109 0 0-2,-76 0 0 3,8 0 0-2,5 0 0 2,8 0 0-4,-6 0 0 3,8 0 0 0,-6-8 0 0,-8 1 0-2,-15-3 0 2,-10 5 0 1,-12-4 0-1,-5-4 0-2,0 3 0 2,-9 3-503 0</inkml:trace>
    </iact:actionData>
  </iact:action>
  <iact:action type="add" startTime="155828">
    <iact:property name="dataType"/>
    <iact:actionData xml:id="d8">
      <inkml:trace xmlns:inkml="http://www.w3.org/2003/InkML" xml:id="stk8" contextRef="#ctx0" brushRef="#br1">2846 16350 812 0,'0'0'346'8,"0"0"-86"0,0 0-74-1,0 0-68 0,0 0-44 1,0 0 18 0,0 0-4-2,0 0-17 2,0 0-71 0,0 0 0 3,0 0 0-8,0 0 0 5,0 0 0 0,0 0 0 1,0 0 0-4,0 0 0 4,0 0 0-2,0 0 0 2,0 0 0-3,0 0 0 2,0 0 0-1,0 0 0 1,0 0 0-2,7 0 0 2,5 0 0 0,5 0 0 0,2-8 0-2,1-6 0 3,3-1 0-2,-1-1 0 1,1 0 0-2,1 3 0 3,-4 8 0-2,0-4 0 2,-2 6 0-3,-3 3 0 1,1-2 0 3,0 2 0-3,0 0 0-2,3 0 0 4,-1 0 0-1,2 5 0-1,-4 9 0-1,-3-2 0 2,1-4 0 1,-5-3 0-1,1-5 0-3,5 0 0 3,1 0 0 2,4 0 0-4,-1 0 0 0,-2 0 0 3,-5 0 0-2,7 4 0 2,-2-3 0-3,-1 6 0 2,3-4 0 0,-8-3 0-1,7 0 0 0,-2 0 0 1,-3 0 0 0,-3 0 0-1,0 2 0 0,0 10 0 1,8 2 0 0,0 0 0-1,0-2 0 0,2-2 0 1,-1-1 0 0,-2-4 0 0,-4-2 0-3,9 0 0 4,-3-3 0-2,1 2 0 2,1 2 0-4,5-2 0 4,1 1 0-1,1 1 0-1,4-4 0 0,-5 0 0 1,4 0 0 0,-8 0 0 0,-7 0 0-2,4 0 0 2,-4 0 0 0,-4 0 0 0,8 0 0-3,-4 0 0 4,0 0 0-1,4 0 0 0,0 0 0-3,-2 0 0 4,1 0 0-1,-8 0 0 0,9 0 0-2,-4 0 0 2,0 0 0 0,-4-7 0 0,1 1 0-2,-7-2 0 2,7 3 0-1,-9 3 0 2,-4-5 0-3,0 7 0 2,0-3-445-1</inkml:trace>
    </iact:actionData>
  </iact:action>
  <iact:action type="add" startTime="158739">
    <iact:property name="dataType"/>
    <iact:actionData xml:id="d9">
      <inkml:trace xmlns:inkml="http://www.w3.org/2003/InkML" xml:id="stk9" contextRef="#ctx0" brushRef="#br1">9351 16574 1 0,'0'0'1141'8,"0"0"-683"0,0 0-190-2,0 0-89 2,0 0-179 0,0 0 0-2,0 0 0 2,13 15 0 0,-8-15 0 0,-5 0 0-2,0 0 0 2,0 0 0 0,0-19 0 0,0-9 0-2,0-9 0 2,0 0 0 0,0-7 0 0,-8 1 0 0,-2 4 0-2,7-5 0 2,-1 17 0 1,-6-4 0-2,0 0 0 0,-2-3 0 0,1 1 0 1,-2-4 0-1,-3-2 0 0,7 5 0 2,-6 1 0-1,-2-3 0-2,7-2 0 2,-5 1 0 0,-1 2 0 0,0 1 0-3,6 2 0 3,-3 5 0 0,12-4 0 0,-5 0 0 0,2-6 0-2,-5-2 0 3,5-3 0-1,4 2 0-2,0-2 0 1,0-6 0 2,0 1 0-2,0 0 0 2,0-5 0-3,0 5 0 1,0-7 0 1,4 0 0-1,5-4 0 1,-2-3 0 0,-3-1 0 0,9-2 0 0,-5 10 0-3,10 2 0 3,-2 5 0 0,9 2 0 0,4-2 0-1,1-7 0 1,4 0 0 0,3-5 0-1,-6 9 0-1,8 4 0 3,-10 13 0-2,-7 8 0 0,-3 8 0 0,-8 5 0 1,-2 4 0 1,-2 3 0-2,-5-4 0-1,1 6 0 4,8 1 0-3,-2 2 0-2,0 0 0 3,-9 0 0 0,0 15-549 0</inkml:trace>
    </iact:actionData>
  </iact:action>
  <iact:action type="add" startTime="160586">
    <iact:property name="dataType"/>
    <iact:actionData xml:id="d10">
      <inkml:trace xmlns:inkml="http://www.w3.org/2003/InkML" xml:id="stk10" contextRef="#ctx0" brushRef="#br1">18879 16678 732 0,'0'0'416'8,"0"0"-86"0,0 0-126-2,0 0-56 2,0 0-54-1,0 0-14 0,0 0-37 1,57-22-43 1,-49 9 0-2,7 1 0-1,-11-5 0 2,9 3 0 0,-6-12 0 0,9 7 0-2,-3-9 0 1,-5-1 0 2,-1 2 0-1,6-7 0-3,-10 6 0 3,7 0 0 1,-6-3 0-1,-1 0 0 0,9-7 0-2,-8 1 0 3,1 5 0-2,-3-1 0 0,1-1 0 0,5 0 0 1,-8 0 0 0,0-2 0-2,0-1 0 2,0-2 0 0,3-1 0 0,-3 1 0-2,2 0 0 2,-2 2 0 0,0 3 0 0,0-2 0-2,0-3 0 2,0-1 0 0,0-5 0 0,0 4 0-1,0-2 0 0,0 4 0 1,0-7 0 0,0 8 0-2,0-6 0 2,0 7 0 1,0-4 0-2,0 3 0-1,0-1 0 2,-2-4 0 0,-12-8 0 0,12-5 0-2,-7-2 0 2,2-2 0 0,-1 2 0 1,7 1 0-4,-11-2 0 3,8 0 0 0,-12-3 0 0,4 3 0-2,-14 2 0 2,3 6 0 0,3 11 0 0,1 8 0-1,-1 10 0 0,2 5 0 2,-5-6 0-2,0 6 0-1,1-3 0 3,3 3 0-2,-1 4 0 1,4 1 0-2,12-2 0 2,-9 4 0 0,6-3 0-1,4 8 0 1,-2 0 0-1,5 5 0 1,0 0 0 0,0 0 0-2,-8 0 0 2,8 0 0 0,0 0 0 0,0 0 0-1,0 0 0 0,0 0 0 2,0 0 0-2,0-4 0-1,0 4 0 2,0 0 0 0,0 0 0 0,0 0 0-2,0 0 0 2,0 0 0 0,0 0 0 0,0 0 0-1,0 0 0 0,0 0 0 1,0 9 0 0</inkml:trace>
    </iact:actionData>
  </iact:action>
  <iact:action type="add" startTime="162567">
    <iact:property name="dataType"/>
    <iact:actionData xml:id="d11">
      <inkml:trace xmlns:inkml="http://www.w3.org/2003/InkML" xml:id="stk11" contextRef="#ctx0" brushRef="#br1">9530 16535 890 0,'0'0'588'7,"0"0"-240"-1,0 0-127 2,0 0-221 1,0 0 0-2,0 0 0 0,142-17 0 0,-105 17 0 1,4 7 0 0,5 6 0-2,11 1 0 2,4-4 0 0,16 2 0 0,7-7 0-2,8 5 0 2,13-3 0 1,-2 6 0-1,7-3 0-3,-6-1 0 3,-4-6 0 1,-6-3 0 1,-2 0 0-5,-1 0 0 3,-5 0 0 1,-2 0 0-2,0 0 0-1,9 0 0 2,-9 0 0 0,0 0 0 0,6 0 0-2,-3 0 0 2,5 12 0 0,0-2 0-1,16 1 0 0,4 0 0 2,5-2 0-2,1 2 0 2,-5-1 0-4,-9-5 0 2,-1-5 0 2,1 0 0-1,10 0 0-2,-10 0 0 3,0 0 0-2,-1 2 0 1,-9 4 0-2,-9-4 0 2,-10 3 0 0,-10-1 0 1,12 4 0-4,0-4 0 3,7 4 0 0,3 0 0 0,6 1 0-2,7-1 0 2,1-5 0 0,-8 2 0 0,-2-5 0-3,2 4 0 4,4-1 0-2,7-3 0 2,1 0 0-2,-5 0 0 0,0 0 0 2,-3 0 0-2,-1 0 0 0,-8 0 0 0,12 0 0 3,1 0 0-5,5 0 0 2,2 0 0 0,-8 0 0 2,-13 0 0-1,-6 0 0-2,-2 0 0 2,-2-3 0 1,-9-3 0-2,2 0 0-1,-8 1 0 2,-1 5 0 0,-3 0 0 0,-1 0 0-2,-4 0 0 2,1 0 0 0,3 0 0 0,-10 0 0-2,3 8 0 2,-7-8 0 0,1 0 0 0,3 0 0-2,1 0 0 2,-3 0 0 0,-4 0 0 0,-1 0 0-2,0 0 0 3,-7 0 0-2,-3 0 0 1,4 3 0-3,-11-3 0 3,4 0 0 2,7 0 0-4,-1 0 0 0,9 0 0 2,3 0 0 0,9 0 0 0,5 0 0-2,-5 0 0 2,-1 0 0 0,-9 0 0 0,-1 0 0-2,4-11 0 2,-7-3 0 0,1-4 0 0,-6 5 0-3,1-4 0 4,0 5 0-1,5 5 0-1,-8 0 0 0,9 4 0 0,-1-2 0 1,2 3 0 0,1-5 0-2,-2 4 0 2,7 2 0 2,-16-6 0-1,1 5 0-3,-1-1 0 1,-5-2 0 1,3 1 0 0,0-4 0-2,7 5 0 2,2-2 0 0,4 1 0 0,-4-1 0-2,8 2 0 3,-7 1 0-2,-1 2 0 1,1 0 0-2,-8 0 0 3,-2 0 0-2,-8 0 0 2,-10 0 0-5,-9 0 0 4,-1 0 0 0,-3 0 0 1,0 0 0-4,0 0 0 4,-7 0 0-2,-63-6 0 1,-37-14 0-2,49 9 0 1,-1 5-765 2</inkml:trace>
    </iact:actionData>
  </iact:action>
  <iact:action type="add" startTime="178728">
    <iact:property name="dataType"/>
    <iact:actionData xml:id="d12">
      <inkml:trace xmlns:inkml="http://www.w3.org/2003/InkML" xml:id="stk12" contextRef="#ctx0" brushRef="#br1">30500 17072 454 0,'0'0'394'5,"0"0"-164"3,0 0 92 0,0 0-32 0,0 0-48-2,0 0-127 2,3 0-115 0,-3 0 0 1,0 0 0-3,0 0 0 2,0 0 0 0,0 0 0-1,0 0 0 2,0 0 0-2,0 0 0 0,0 0 0 1,9 0 0-3,-5 0 0 3,12 0 0 1,7 0 0-2,5-2 0-1,5-1 0 3,5-1 0-1,1-1 0 0,-3 0 0 0,-4-4 0-3,1 9 0 4,6-6 0-1,-11 6 0-2,5-2 0 2,6-1 0 0,2 1 0 0,-11-2 0-2,1 0 0 3,-4-1 0-1,2 5 0-2,-5 0 0 1,-4 0 0 1,0 0 0 0,-1-4 0-1,3 4 0-1,-3 0 0 2,-11 0 0 0,4 0 0 0,-2 0 0-2,0 0 0 2,2 0 0 0,4 0 0 0,-3 0 0-2,6-4 0 2,-8 4 0 0,2 0 0 0,3 0 0-2,-14 0 0 4,14 0 0-3,-6 0 0 1,6 0 0-2,1 0 0 2,-1 0 0 0,-6 0 0 0,3 0 0 0,-11 0 0-2,5 0 0 1,-4 0 0 2,7 0 0-4,-7 0 0 4,1 0 0-2,8 0 0 2,-12 0 0-3,1 0 0 2,2 0 0 0,-3 0 0 0,3 0 0-2,-3 0 0 3,0 0 0-2,0 0 0 1,0 0 0-3,0 0 0 4,0 0 0-1,0 0 0 0,0 0 0-2,0 0 0 2,0 0 0 0,0 0 0 0,0 0 0-2,0 0 0 2,0 0 0-1,-3 0 0 2,-14 0 0-3,11 8 0 1,-11 14-1081 2</inkml:trace>
    </iact:actionData>
  </iact:action>
  <iact:action type="add" startTime="194523">
    <iact:property name="dataType"/>
    <iact:actionData xml:id="d13">
      <inkml:trace xmlns:inkml="http://www.w3.org/2003/InkML" xml:id="stk13" contextRef="#ctx0" brushRef="#br1">21403 17080 1310 0,'0'0'364'7,"0"-5"-144"0,0 5-67 0,0 0-153 1,0 0 0-2,0 0 0 3,0 0 0-1,0 0 0 0,0 0 0-3,0 0 0 3,0 0 0 1,0 0 0-1,0 0 0-2,0 0 0 2,3 0 0 0,30 0 0-1,8 0 0-1,6 0 0 3,10 0 0-1,2 0 0 0,1 0 0-1,-2 0 0 0,1 0 0 1,2 0 0 0,-13 0 0-2,7 0 0 2,-14 0 0-1,-4 0 0 1,-11 0 0-1,12 0 0 1,-10 0 0 0,8 0 0 0,-1 0 0-2,-8 0 0 2,-2 0 0 0,-8 0 0-1,-1 0 0 0,-3 0 0 1,0 0 0 0,0 0 0 0,5 0 0-2,-2 0 0 2,-6 0 0 0,4 0 0 0,-6 0 0-2,7 0 0 2,1 0 0 0,-4 0 0 0,4 0 0-2,1 0 0 2,-1 0 0 0,-6 0 0 0,1 0 0-2,-9 0 0 2,1 0 0-1,-1 0 0 1,9 0 0-1,-9 0 0 0,-2 0 0 2,0 0 0-1,0 0 0-2,0 0 0 2,0 0 0-1,0 0 0 2,0 0 0-3,0 0 0 3,0 0 0-1,0 0 0-1,0 0 0-1,0 0 0 2,0 0 0-1,-2 0 0 2,-11 0 0-3,3 5 0 1</inkml:trace>
    </iact:actionData>
  </iact:action>
  <iact:action type="add" startTime="218332">
    <iact:property name="dataType"/>
    <iact:actionData xml:id="d14">
      <inkml:trace xmlns:inkml="http://www.w3.org/2003/InkML" xml:id="stk14" contextRef="#ctx0" brushRef="#br2">30007 17040 316 0,'0'0'518'6,"0"0"-266"2,0 0 48 0,0 0-80-2,0 0-48 2,0 0-22 1,0 0-36-2,3 0-109 0,-36 4-5 0,-11 2 0 2,-9 2 0-2,-17-3 0-1,-7 4 0 2,-4-6 0 0,-3 2 0-2,1-5 0 3,6 0 0-2,1 0 0 4,15 0 0-6,-3 0 0 1,5 3 0 2,5 3 0 0,9 0 0 0,3-1 0-2,14-5 0 2,14 0 0 1,-1 0 0-2,14 0 0-1,1 0 0 3,0 0 0-1,0 0 0-1,9 0 0 0,30 0 0 1,17 0 0 0,11 0 0-2,4 15 0 1,9 2 0 1,-3-4 0 0,11-4 0-2,-5-7 0 2,-2-2 0 1,-12 0 0-1,-9 0 0-2,-12 0 0 1,-15 0 0 1,-10 0 0 0,-4 0 0-2,-15 0 0 3,9 0 0-1,-13 0 0-1,0 0 0 0,0 0 0 1,0 0 0 0,0 0 0 0,0 6 0-3,-8-4 0 4,-23 2 0-1,-6-3 0-1,-17 3 0 0,0 0 0 0,-11 0 0 1,4 1 0 1,13 3 0-2,-5-3 0 0,22-1 0 0,2 0 0 2,19-4 0-2,9 0 0 0,1 0 0 1,0 0 0 0,0 0 0 0,0 0 0-2,1 3 0 1,25 0 0 2,12 2 0-2,5 1 0 0,7-4 0 0,-10 2 0 2,-12-1 0-3,-5-3 0 2,-7 2 0 0,-16 1 0 2,0-3 0-6,0 0 0 4,0 13 0-1,-32 3 0 2,-13-1 0-3,-11 5 0 2,8-5 0 0,6-5 0 0,14-6 0-2,18-3 0 2,7-1 0 0,3 0 0 0,0 0 0-2,10 0 0 1,31 0 0 2,15-1 0-2,17-11 0 2,-12 1 0-3,-10 3 0 2,-18 3 0 0,-13 1 0-2,-17 4 0 2,-3 0 0-1,0 0 0 2,-16 0 0-3,-8 0-229 2</inkml:trace>
    </iact:actionData>
  </iact:action>
  <iact:action type="add" startTime="221918">
    <iact:property name="dataType"/>
    <iact:actionData xml:id="d15">
      <inkml:trace xmlns:inkml="http://www.w3.org/2003/InkML" xml:id="stk15" contextRef="#ctx0" brushRef="#br2">31858 17100 652 0,'0'0'272'5,"0"0"-54"3,0 0-2 0,0 0-62 1,0 0-12-3,0 0-18 1,0 0-36 1,-4 0-12 0,4 0 22-2,0 0-91 2,0 0-7 0,0 0 0 0,0 0 0-2,0 0 0 2,0 0 0 0,0 0 0 0,0 0 0-2,4 0 0 2,3 0 0 0,17 0 0 0,5 0 0-2,8 0 0 2,2 0 0 0,5 0 0 2,7 5 0-5,2 2 0 5,1-7 0-5,-8 3 0 4,-1-1 0-4,7 1 0 4,-11-1 0-1,3-2 0 0,-4 0 0-2,-4 3 0 1,1-3 0 2,-13 0 0-1,-3 0 0-2,-3 0 0 1,0 0 0 1,-11 0 0 0,-4 0 0-1,6 4 0 1,-8-4 0 0,-1 0 0 0,0 0 0-2,0 0 0 2,3 0 0 0,-3 0 0 0,0 0 0-2,0 0 0 2,0 0 0 0,0 0 0 0,0 0 0-2,0 3 0 2,0-3 0 0,0 2 0 0,0-2 0-2,-17 3 0 2,-23-1 0 0,-5-2 0 0,-7 3 0-3,-7-3 0 4,-2 0 0-1,-6 0 0-1,6 0 0 0,-2 0 0 0,2 3 0 2,1 3 0-1,4-3 0-2,15-1 0 1,18-2 0 2,6 6 0-2,5-6 0 0,11 0 0 1,-2 0 0-1,3 0 0 2,0 0 0-4,-3 0 0 3,3 0 0 0,0 0 0 1,0 0 0-3,19 6 0 2,24 3 0 0,18-5 0 0,16-4 0-1,0 5 0 0,2-1 0 0,-15 2 0 2,0-3 0-3,-8-3 0 2,-18 2 0-1,-18-2 0 1,-7 0 0-2,-2 0 0 3,-11 2 0-1,0-2 0 0,0 4 0-2,0 2 0 2,0 2 0 0,-37 4 0 0,-8-2 0-3,-11 2 0 4,10-7 0-1,-5 2 0-1,9-6 0 1,8-1 0-1,20 0 0 2,-3 0 0-3,17 0 0 1,0 0 0 0,0 0 0 2,0 0 0-1,0 0 0-2,0 0 0 2,8 0 0 0,24 0 0 0,7 0 0-2,3 0 0 2,0 0 0-1,-4 0 0 1,-19 0 0-2,-8 0 0 2,-5 0 0 0,-6 0 0 0,0 0 0-1,0 0 0 0,-33 0 0 2,-8 12 0-2,-2 3 0 0,-1 2 0 0,8-7 0 2,16-5 0-2,7-1 0 0,13-3 0 1,0-1 0-1,0 0 0 2,0 0 0-2,0 0 0 0,0 0 0 1,13 0 0 0,-2 0 0-2,-2 0 0 2,-5 0 0 0,-4 0 0 0,0 0 0-2,0 0 0 2,0 0 0 0,0 0 0 0,0 10 0-3,0-3 0 4,-13 6 0-1,2-2 0 0,-5-3 0-3,9-2 0 4,7-4 0-1,0-2 0 0,0 0 0-2,0 0 0 1,11 0 0 2,21 0 0-1,7 0 0-2,-14 0 0 2,-8 0 0 0,-7 0 0 0,-4 0 0-2,-6 4 0 2,0-4 0 0,0 3 0-1,0 5 0 0,-17 2 0 0,-2-6 0 2,-1 1-835-1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6:58:48.3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41344">
    <iact:property name="dataType"/>
    <iact:actionData xml:id="d0">
      <inkml:trace xmlns:inkml="http://www.w3.org/2003/InkML" xml:id="stk0" contextRef="#ctx0" brushRef="#br0">20021 15420 1208 0,'0'0'466'8,"0"0"-220"0,0 0-119 0,0 0-127-3,0 0 0 4,0 0 0-1,0 0 0 0,139 138 0-3,-111-121 0 4,8 1 0-2,5 2 0 1,2-3 0-1,8 7 0 1,-2-4 0 0,8 7 0-1,-1 3 0-1,1-1 0 2,1-2 0 0,-4 3 0 1,2-6 0-4,1 4 0 3,-8 1 0 0,7-2 0 0,1 2 0-2,2-1 0 3,-2-3 0-1,-5-3 0 0,5 3 0-2,-1-2 0 2,1 0 0 0,-14-1 0-1,1 1 0 0,-1 2 0 0,4 0 0 1,0 3 0 1,6 0 0-3,0-3 0 1,1-3 0 2,2 8 0-1,-11-11 0-3,-1-3 0 4,-4 2 0 0,10-5 0-1,-7 2 0-2,4 2 0 1,9 0 0 2,2-4 0 0,1 2 0-4,2-4 0 3,-1 0 0-1,4 1 0 2,-4-4 0-4,4-3 0 4,13 4 0-1,-2-6 0 0,4-1 0-2,-8-2 0 2,6 0 0 0,2 0 0 0,2 3 0-3,-1 4 0 4,0-5 0-1,-3 3 0 0,2-2 0-2,-13 0 0 2,6-1 0 0,-4 2 0 0,8-3 0-2,-8 3 0 2,4-4 0 1,-6 0 0-2,6 0 0-1,-8 0 0 2,-3 0 0 0,-2 0 0 0,-2 0 0-2,1 0 0 2,-2 0 0 0,11 0 0-1,-3 0 0 0,4 0 0 1,9 0 0 0,-2 0 0-1,-14 0 0 0,0 0 0 1,-2 0 0-1,-2 0 0 2,-5-4 0-3,4-3 0 3,1-1 0-3,2-7 0 4,2 1 0-5,-1 4 0 3,3-5 0 0,-2 7 0 2,0-9 0-6,1 0 0 4,8-3 0 0,-5 3 0 0,-5-3 0-2,-1 5 0 3,-1-2 0-2,-7 0 0 1,1 2 0-2,6-2 0 2,-12 1 0 0,8-1 0 0,-10 0 0-2,9-2 0 3,-2 2 0-2,5-1 0 1,1 1 0-2,-1 0 0 2,-2 1 0 1,0-1 0-4,5 1 0 4,-2-5 0-2,-5-1 0 1,13-4 0 0,-1-4 0-1,-3-1 0 1,0 0 0 1,1 1 0-3,-13 1 0 0,1 7 0 2,-7 2 0 0,9-3 0 0,-8 4 0-2,-4-3 0 3,1 1 0-2,-5 2 0 1,5-1 0-2,-1-2 0 2,4-2 0 0,-4-3 0 0,4 2 0-2,-1-1 0 2,10-2 0 0,-13-2 0 2,8-7 0-5,7-3 0 3,-1 3 0 1,-6 2 0-2,5 1 0-1,-2 0 0 3,3 0 0-2,-11 6 0 1,0-1 0-3,-6 4 0 4,-1 6 0-2,-9 6 0 1,-6-2 0-2,2 4 0 3,-6 2 0-2,4 0 0 0,-1-2 0-1,-6 6 0 2,0 0 0 0,-10-1 0 0,-4 6 0-2,0 0 0 2,0 0 0 0,0 0 0 0,0 0 0-2,0 0 0 3,0 0 0-2,0 0 0 1,0 0 0-2,-3 0 0 3,-27 0 0-2,-1 0 0 1,-18 0 0-2,4 0 0 2,-10 0 0 1,4 0 0-2,-5 11 0-1,-5 4 0 2,4-5 0 0,1 1 0 0,8 4 0-2,7-6 0 2,2 4 0 0,19-4 0 0,-1-1 0-1,17-6 0 0,-8 2 0 1,12-4 0-2,0 0 0 2,0 0 0 1,0 0 0-2,0 0 0 2,0 0 0-4,0 0 0 3,0 0 0 0,0 0 0-2,0 0 0 2,0 0 0 0,0 0 0 0,0 0 0 0,0 0 0-2,0 0 0 3,0 0 0-2,16 0 0 1,25-6 0-2,16-17 0 2,9-2 0 0,11-6 0 0,3 5 0-2,-2 11 0 3,-7 6 0-1,-1 2 0-1,-11 7 0-1,-13 0 0 2,-8 0 0 0,-18 0 0 0,-9 0 0-1,-1-3 0 1,-10 3 0-1,0 0 0-1,0 0 0 2,0 0 0 0,0 0 0 0,0 24 0 0,-22 21 0-2,-7 17 0 2,-1 0 0 0,-2-4 0 0,4-7 0-2,6-8 0 2,4-11 0 0,2-14 0-2,11-10 0 2,5-8 0 0,0 0 0 0,5 0 0-2,38 0 0 3,-11 0-71-1,-4 0-1757-1</inkml:trace>
    </iact:actionData>
  </iact:action>
  <iact:action type="add" startTime="43893">
    <iact:property name="dataType"/>
    <iact:actionData xml:id="d1">
      <inkml:trace xmlns:inkml="http://www.w3.org/2003/InkML" xml:id="stk1" contextRef="#ctx0" brushRef="#br0">23431 17648 466 0,'0'0'238'8,"0"0"-26"-3,0 0-10 4,0 0 40-2,0 0-22 1,0 0 18-2,61-72-12 2,-61 72-223 0,0 0-3 0,0 0 0-1,0 7 0 1,0 18 0 0,0 10 0-3,0 4 0 4,0 18 0-2,0 5 0 2,-14 7 0-1,3 8 0-1,-5-11 0 1,3-1 0 0,6-12 0-1,-9-4 0-1,7-5 0 2,-6-4 0 1,14-3 0-2,1-12 0-1,0-8 0 2,0-9 0 0,0-6 0-3,0 4 0 4,0-2 0-2,0 1 0 2,0-3 0-2,1 4 0 0,5-6 0 1,7 6 0 0,8-1 0-1,-1 3 0 0,7-3 0 1,13 5 0 1,10-7 0-2,1-3 0-1,19 0 0 4,1 0 0-3,6 0 0 1,-5 0 0-3,-13 0 0 4,-17 4 0-1,-11 0 0-3,1-1 0 2,-15 0 0 2,-11-3 0-1,-6 0 0-1,0 0 0 0,0 0 0 1,0 0 0 0,-19-6 0 0,-1-7-579-3</inkml:trace>
    </iact:actionData>
  </iact:action>
  <iact:action type="add" startTime="44795">
    <iact:property name="dataType"/>
    <iact:actionData xml:id="d2">
      <inkml:trace xmlns:inkml="http://www.w3.org/2003/InkML" xml:id="stk2" contextRef="#ctx0" brushRef="#br0">23254 17406 840 0,'0'0'506'3,"0"0"-248"6,0 0-40-1,0 0-116 0,0 0-38-2,0 0-10 2,43-8-49-1,-14-24-5 1,3-9 0-2,4 1 0 2,4-2 0 1,0 9 0-1,-12 9 0-2,2 11 0 2,-11 8 0 0,4 5 0 0,-1 0 0-2,10 5 0 1,0 25 0 2,10 5 0-1,8 5 0-3,7-1 0 5,-9-7 0-3,8-5 0 1,-9-2 0-2,6-12 0 2,-5-4 0-1,4-6 0 2,-4-3 0-3,4 0 0 2,-1 0 0 0,-5-22 0 0,-18-6 0-2,-8-8 0 2,-20-9 0-1,0 30 0 2,0-2-631-4</inkml:trace>
    </iact:actionData>
  </iact:action>
  <iact:action type="add" startTime="62942">
    <iact:property name="dataType"/>
    <iact:actionData xml:id="d3">
      <inkml:trace xmlns:inkml="http://www.w3.org/2003/InkML" xml:id="stk3" contextRef="#ctx0" brushRef="#br0">20117 9991 544 0,'0'0'358'7,"0"0"-182"0,0 0 56-1,0 0-14 2,0 0-48 1,0 0-32-4,0 0 10 4,-9 72-85-1,9-70-63-1,0-2 0-1,0 0 0 2,0 0 0 1,0-24 0-2,0-33 0 0,0-25 0 1,0-13 0 0,0-14 0 1,0-18 0 6,9-8 0-15,-2-6 0 6,-2-1 0 2,6 1 0 1,-9 3 0-3,-2 4 0 1,0 15 0 1,0 13 0-2,0 15 0 3,0 13 0-2,0 8 0 2,0 5 0-3,0 7 0 1,0 3 0 2,0 8 0-2,0 3 0-1,0 7 0 2,0 6 0 0,0 8 0 1,0 11 0-4,0 7 0 4,0 2 0-2,0 3 0 1,0 0 0-3,0 0 0 4,0 0 0-1,0 0 0 0,0 0 0-1,0 0 0 0,0 0 0 3,0 0 0-4,0 0 0 0,-2 0 0 2,-21 15 0 0,-10 24 0 0,7 14 0-1,-8 9 0 0,-2 6 0 1,8-7 0 0,5-4 0-2,2-9 0 2,7-15 0 0,0-10 0 0,13-15 0-3,1-8 0 3,0 0 0 1,0 0 0-1,0-28 0-2,0-29 0 2,15-12 0 1,0-11 0-1,-2 10 0-2,4 8 0 2,-4 10 0 0,11 15 0-1,-8 11 0 0,-2 13 0 0,9 8 0 2,-4 5 0-2,3 0 0-2,1 0 0 4,3 10 0-2,5 27 0 1,-5 13 0-1,8 12 0 1,-10 4 0 2,-1-6 0-4,-6-9 0 0,2-21 0 2,-12-4 0 0,6-11 0 0,-8-10 0-2,11-5 0 1,-12 0 0 2,9-3-403-2</inkml:trace>
    </iact:actionData>
  </iact:action>
  <iact:action type="add" startTime="64539">
    <iact:property name="dataType"/>
    <iact:actionData xml:id="d4">
      <inkml:trace xmlns:inkml="http://www.w3.org/2003/InkML" xml:id="stk4" contextRef="#ctx0" brushRef="#br0">20627 2049 1144 0,'0'0'276'6,"0"0"-164"2,0 0 38 0,0 0-22 0,0 0-22-2,0 0 25 3,0 0-131-2,-4-71 0 1,4 37 0-2,23-2 0 2,2-3 0-1,15-6 0 2,10-9 0-1,13-8 0-2,4 0 0 2,13-2 0 0,7 8 0-1,-5 11 0 1,2 6 0 0,-2 7 0-1,2 4 0-1,0 3 0 2,9 1 0 0,11 4 0 0,16-9 0-2,16 4 0 3,9-7 0-1,0 7 0 0,-8 1 0-3,0 6 0 5,4 10 0-4,2 6 0 2,11 2 0-2,3 0 0 2,-5 13 0 1,1 9 0-1,3-7 0-1,-11-1 0 0,5-3 0 2,-2 3 0-2,-14 6 0-1,0 10 0 2,7 9 0 1,0 7 0-2,-5-5 0 0,-9-5 0 1,-9-18 0 0,-5-4 0-1,-10-1 0-1,5-1 0 2,3 6 0 1,-8 7 0-2,-3 6 0-1,-2 9 0 3,-11 1 0-1,9 4 0-1,-15-3 0 1,3 0 0 0,-7 0 0-1,3-3 0 1,-7 4 0-3,-6-2 0 4,-6-3 0-1,3-5 0 0,-5 1 0-2,-5-6 0 3,-11 1 0-2,-6-9 0 1,-10-1 0-2,-4-8 0 0,-10 0 0 2,-8-7 0 1,-1-3 0-3,-4-1 0 2,7 0 0-1,-7 4 0 1,0-2 0-1,2 4 0 1,-2 0 0 0,0-4 0-1,0-2 0-1,0 0 0 3,0 0 0-1,0 0 0 0,0 0 0-2,-25 0 0 2,-34 0 0-1,-31-11 0 1,-10-3 0-2,-7 1 0 2,-7 1 0 1,10 7 0-2,16 5 0-1,11 0 0 2,20 0 0 1,18 0 0-1,25 0 0-2,11 0 0 2,3 0 0 0,0 0 0 0,0 0 0-3,0 0 0 3,0 0 0 0,40 0 0 1,20 17 0-3,14 1 0 1,8-2 0 2,0-9 0-1,-6-1 0-3,-9-4 0 3,-9-2 0 0,-14 0 0 0,-8 0 0-2,-12 0 0 2,-12 0 0 0,-8 0 0 0,-4 0 0-1,0 0 0 0,0 0 0 2,0 0 0-1,5-31 0-2,9-13 0 2,-9-7 0 0,8 3 0-1,-13 10 0 0,7 12 0 1,2 12 0-1,-2 7 0 1,13 7 0-2,21 0 0 2,-18 19 0 1,15 22-15-2</inkml:trace>
    </iact:actionData>
  </iact:action>
  <iact:action type="add" startTime="66209">
    <iact:property name="dataType"/>
    <iact:actionData xml:id="d5">
      <inkml:trace xmlns:inkml="http://www.w3.org/2003/InkML" xml:id="stk5" contextRef="#ctx0" brushRef="#br0">28087 7064 666 0,'0'0'248'7,"0"0"-66"0,0 0 10 0,0 0 10 0,0 0 0 1,15 149-12 1,-12-56-38-3,-3 17-139 2,0 13-13-1,0 15 0 2,0 14 0-3,0 14 0 1,0 5 0 1,0 1 0 0,-3-4 0-2,-12-8 0 4,-6-8 0-3,8-15 0 1,6-14 0-2,-6-9 0 2,6-16 0 0,2-16 0 0,-6-14 0-2,6-16 0 2,2-9 0 0,-7-7 0 0,5 1 0-2,5-1 0 2,0 1 0 0,-5-6 0 0,5-6 0-2,0-8 0 2,-6-9 0 0,6-3 0-1,0-5 0 0,-3 0 0 1,-1 0 0 0,0 0 0 0,-9 0 0-2,3 0 0 2,-6-7 0 0,-5-16 0-1,-2-8 0 0,-6-7 0 1,2-9 0 0,2-7 0 0,-4 0 0-2,9 2 0 2,-4 10 0 0,7 7 0 0,7 10 0-1,1 9 0 1,5 6 0 0,4 6 0 1,0 4 0-6,0 0 0 6,0 0 0-1,0 0 0-1,0 0 0 0,0 0 0 1,0 18 0 0,25 15 0 0,6 1 0-2,7 3 0 2,-9 0 0 0,6-3 0 0,1 1 0-3,-5-5 0 4,2-1 0-2,-10-5 0 2,0-5 0-4,-2-10 0 3,-4 4 0 2,-1-9 0-3,-12-4 0 0,12 0 0 0,5 0 0 2,2 0 0-2,13-9 0-1,-9-8 0 2,7-6 0 0,6-9 0 0,4-10 0-2,8-7 0 2,-11-3 0-1,-9 8 0 2,-5 16 0-3,-15 13 0 2,1 10 0 0,-13 5 0 0,0 0 0-2,7 0 0 2,5 0 0 0,-1 0 0 0,-1 5 0-2,-10-2-239 1</inkml:trace>
    </iact:actionData>
  </iact:action>
  <iact:action type="add" startTime="93328">
    <iact:property name="dataType"/>
    <iact:actionData xml:id="d6">
      <inkml:trace xmlns:inkml="http://www.w3.org/2003/InkML" xml:id="stk6" contextRef="#ctx0" brushRef="#br0">18137 9431 866 0,'0'0'486'8,"0"0"-186"-2,0 0-56 2,0 0-104 0,0 0-129 0,0 0-11-1,0-84 0 0,0 30 0 1,13-8 0 0,-6-9 0-2,5 2 0 2,-8-5 0 1,-1 4 0-2,1 6 0-1,-4 2 0 2,0 8 0 0,0 9 0-2,0 9 0 2,0 14 0 0,0 7 0 0,0 5 0-2,0 5 0 2,0-2 0 0,0 4 0 0,0 3 0 0,0 0 0-2,0 0 0 2,0 0 0 0,0 0 0-2,0 0 0 3,13 0 0-2,6 0 0 2,9 0 0-2,10 0 0-1,14 0 0 2,12 3 0 0,-1 0 0-1,14-3 0 1,-13 0 0-1,-3 0 0 2,-15 0 0-2,-12 0 0-1,-11 0 0 2,-9 0 0 0,-11 0 0 0,-3 0 0-2,0 0 0 3,0 0 0-1,-3 0-469 0</inkml:trace>
    </iact:actionData>
  </iact:action>
  <iact:action type="add" startTime="94110">
    <iact:property name="dataType"/>
    <iact:actionData xml:id="d7">
      <inkml:trace xmlns:inkml="http://www.w3.org/2003/InkML" xml:id="stk7" contextRef="#ctx0" brushRef="#br0">18183 8992 1042 0,'0'0'486'6,"0"0"-152"0,0 0-149 2,0 0-185 1,0 0 0-4,0 0 0 3,29-5 0 0,-17 5 0 1,14 0 0-2,2 0 0-1,6 0 0 3,11-3 0-2,9-2 0 1,-3-1 0-1,-2-3 0 1,-10 5 0 0,-14-1 0-1,-9 3 0-1,-12 2 0 2,-4 0 0 1,0 0 0-2,0 0 0-1,0 0 0 2,-17 14 0 0,4-4 0-1,0 0-633 0</inkml:trace>
    </iact:actionData>
  </iact:action>
  <iact:action type="add" startTime="118116">
    <iact:property name="dataType"/>
    <iact:actionData xml:id="d8">
      <inkml:trace xmlns:inkml="http://www.w3.org/2003/InkML" xml:id="stk8" contextRef="#ctx0" brushRef="#br0">25182 455 1178 0,'0'0'532'6,"0"0"-276"2,0 0-175 1,0 0-81-4,0 0 0 3,0 0 0 0,13 0 0 0,-13 17 0-2,0 20 0 2,0 16 0 0,0 17 0 0,0 6 0-2,0 6 0 2,0-7 0 0,0-13 0 0,0-12 0-2,0-12 0 2,0-14 0 0,0-9 0 0,0-5 0-2,0-3 0 3,0-7 0-2,0 0 0-1,0 0 0 2,0 0 0 0,0 10 0 0,0 8 0 0,3 4 0 0,-3 3 0-1,4-8 0 0,-4-6 0 1,0-5 0-1,0-6 0 1,0 0 0-1,3 0 0 1,-3 0 0-2,0 0 0 3,6 0 0-2,-6 0 0 2,0 0 0-4,4 0 0 4,-4 0 0-1,3 0 0 0,-3 0 0-2,7 0 0 2,13 0 0-1,12 2 0 2,10 3 0-4,15 3 0 4,7-3 0-2,-5-3 0 2,1 0 0-3,-4-2 0 2,-11 0 0-1,-2 0 0 1,-6 0 0-2,-20 0 0 2,-10 0 0 1,-4 0 0-1,3 0 0-2,-2 0 0 2,-1 0 0-1,0 0 0 2,10 0 0-4,-11 0 0 3,1 0 0 0,-3 0 0 0,0 0 0-2,0 0 0 2,0 0 0 1,0 0 0-1,0 0 0-3,0 0 0 3,0 0 0 0,0 0 0 0,0 0 0-1,0 0 0 1,0 0 0 0,0 0-157-2</inkml:trace>
    </iact:actionData>
  </iact:action>
  <iact:action type="add" startTime="127915">
    <iact:property name="dataType"/>
    <iact:actionData xml:id="d9">
      <inkml:trace xmlns:inkml="http://www.w3.org/2003/InkML" xml:id="stk9" contextRef="#ctx0" brushRef="#br0">29064 8801 560 0,'7'0'646'4,"-7"0"-362"4,0 0-78 0,0 0-62 0,3 0-80-2,-3 0-30 2,3 0 10 0,-2 0-24-2,8-4-2 2,-6-26 9 0,-3-2-27 0,0-7 0 0,1-4 0-2,-1 0 0 2,3 1 0 0,1-3 0-1,4-7 0 1,-8 3 0 0,0-1 0-1,1 4 0 2,-1 4 0-2,0 9 0 0,0-1 0 1,0 2 0-3,0 5 0 4,0 2 0-1,0 3 0 0,0 0 0-1,3 0 0-1,1 3 0 3,2 3 0-1,1-2 0-3,-4 7 0 4,0 3 0-2,1-1 0 2,7 5 0-2,-4-3 0 0,9 2 0 1,-9 0 0 1,13 1 0-3,1 4 0 1,8 0 0 1,-2 0 0 0,9 0 0-2,1 17 0 2,2 6 0 0,-15-4 0 1,-3 1 0 0,2 3 0-6,-7-5 0 5,-7 5 0 1,-1 2 0 0,-3 4 0-3,-5 3 0 1,0 4 0 2,0-3 0-3,0-1 0 3,0-2 0-3,-8-8 0 2,-19-8 0-2,5-3 0 2,-3-6 0 0,-8-5 0-1,10 0 0-1,0 0 0 3,10 0 0-1,8 0 0 0,2 0 0-3,3 0 0 4,0 0 0-2,0 0 0 2,0 0 0-3,0 0 0 2,0 0 0-1,0 4 0 2,0 4 0-1,3 7 0-2,18-1 0 2,3 8 0 0,5-4 0-2,-6 4 0 2,-5 0 0 0,1 0 0 0,1 10 0 0,-13 1 0-2,6 3 0 2,-13 1 0 0,0-4 0 1,0-2 0-4,0-1 0 3,0-9 0 0,-16-1 0 0,-8-6 0-2,-10 0 0 1,-2-1 0 2,6-3 0-2,-7-5 0 0,0-3 0 1,-2-2 0 0,2 0 0 0,5 0 0-3,-4 0 0 4,12-10 0-1,-5-2 0-1,10 4 0 0,-2 3 0 0,14-1 0 1,-6 0 0-2,6 3 0 2,7-1 0 1,0 4-91-1,0 0-547 0</inkml:trace>
    </iact:actionData>
  </iact:action>
  <iact:action type="add" startTime="147289">
    <iact:property name="dataType"/>
    <iact:actionData xml:id="d10">
      <inkml:trace xmlns:inkml="http://www.w3.org/2003/InkML" xml:id="stk10" contextRef="#ctx0" brushRef="#br1">20024 15467 704 0,'-3'0'344'8,"3"-3"-120"0,0 3-40-2,0 0-52 2,0 0 8 1,0 0 50-2,0 0-61 0,0 0-129 0,0 0 0 1,0 0 0 1,0 0 0-4,0 0 0 4,0 10 0-1,3 7 0 0,16 2 0-2,-2-6 0 1,7 7 0 2,9-1 0-1,-1-1 0-2,3 4 0 1,2-4 0 2,-3-1 0-1,6 0 0 1,-6-2 0-5,3 2 0 5,5 3 0-1,-4-1 0-2,3 1 0 2,2-3 0-1,5 0 0 1,-7-3 0-1,-10 0 0 1,9-2 0 0,-3 1 0 0,-1 2 0-2,5-1 0 1,-2 3 0 3,-1-1 0-3,-8 1 0-1,7 3 0 1,0-6 0 2,-5 4 0-1,-4-5 0-2,8 0 0 2,-9 2 0 0,10 2 0 0,0-6 0-2,3 3 0 2,3-3 0-1,1 0 0 2,-1 4 0-3,-2 0 0 1,-4-8 0 2,0 10 0-1,2-4 0-2,-6 2 0 2,-1 2 0 0,4 0 0 0,3 3 0-2,2-4 0 2,-1 4 0 0,1-3 0 0,3 2 0-2,9-2 0 2,-4 0 0 0,5 3 0 0,0 0 0-3,-8-1 0 3,-5 1 0 0,2 0 0 0,1 0 0-1,-4-5 0 2,1 1 0-2,-5-5 0 1,0 0 0-2,2 0 0 2,-2 6 0 0,-5-2 0 0,5-2 0-2,4 1 0 2,-3 0 0 0,8-6 0 0,1 5 0-3,8-8 0 4,5 3 0-1,-1 1 0 0,2-1 0-2,3 6 0 2,-6-2 0-1,-12-2 0 2,-3-2 0-3,-2 4 0 2,1-4 0-1,-5-1 0 2,2 6 0-3,4-2 0 2,-1 1 0 0,-1-1 0 0,1 0 0-3,-1 0 0 4,-5-2 0-1,-6 2 0 0,7 1 0-2,1-4 0 2,3 2 0 0,-4-1 0 0,-2-2 0-2,3-6 0 2,4 11 0-1,8-1 0 2,-2 0 0-3,11 6 0 2,-12-5 0 0,8-1 0 0,-8-4 0-2,8 5 0 2,5-3 0 0,-2-6 0 1,1 3 0-2,-8-6 0-1,7 2 0 2,-11 0 0 0,5-2 0-2,-8 0 0 2,-2 0 0 0,3 0 0 0,5 0 0-2,-6 0 0 2,1 0 0-1,4 0 0 2,5 0 0-3,-9 0 0 2,8 0 0 0,-7 0 0 0,11 0 0-2,7-13 0 2,-5-8 0 0,1 11 0 0,-8-4 0 0,3 1 0-2,-7 3 0 2,6-1 0-1,3-2 0 0,-8 2 0 1,6-1 0 0,-4 0 0 0,0-1 0-1,6 1 0 0,-2-3 0 0,2 2 0 2,1 0 0-3,1-8 0 2,3 10 0 1,1-2 0-2,-14-4 0-1,5 2 0 3,3-2 0-1,-7-3 0 1,7-3 0-3,4 1 0 2,-4 3 0 0,-11-1 0 0,-1 3 0-3,5 0 0 3,-3 4 0 2,8-7 0-4,-6-4 0 1,11 6 0 0,-2-5 0 2,-6 1 0-2,2-4 0 0,1-4 0 1,-3-4 0 0,5-6 0 0,-2 5 0-2,-12 3 0 2,-5 4 0-1,-3 2 0 3,1-1 0-5,1-2 0 4,3-1 0-2,-9 2 0 2,5-1 0-4,0 5 0 3,-8-2 0 0,4 0 0 0,-5 3 0-1,-1 4 0 0,4-3 0 1,-2-1 0 0,9 1 0-2,1-4 0 1,-7 6 0 1,1 2 0 1,-8 3 0-3,-7 4 0 1,-2-3 0 2,4-3 0-2,15-5 0-2,-10-4 0 3,10 6 0 0,-12 4 0 0,-11 7 0-2,0 9 0 3,-7 0 0-2,-3 0 0 1,3 0 0-1,-2-3 0 0,-1 3 0 1,0 0 0 0,0 0 0-2,0 0 0 2,0 0 0 1,0 0 0-1,0 0 0-3,0 0 0 3,0 0 0 0,-24 0 0 1,-20 0 0-4,-25 0 0 3,-2 0 0 0,-9-5 0 0,-1 2 0-2,-5-2 0 2,15 5 0 0,-6 0 0 0,19 0 0-2,15 0 0 2,11 0 0 0,22 0 0 0,-3 0 0-1,11 0 0 0,2 0 0 1,-3 0 0 0,3 0 0-2,0 0 0 2,0 0 0 0,0 0 0 0,0 0 0-2,44 0 0 2,17 0 0 0,11 0 0 0,5 0 0-2,-13-10 0 2,4 3 0 0,-4-5 0 0,-8 4 0-1,-2-4 0 0,-15 10 0 1,-1-1 0 0,-15 3 0-2,-16 0 0 3,5 0 0-2,-12 0 0 1,4 0 0-2,0 0 0 2,-1 0 0 0,3 0 0 1,-6 0 0-4,0 0 0 3,0 0 0 0,0 0 0 0,0 5 0-2,0 24 0 3,-17 7 0-2,-2 6 0 1,-6-3 0-1,-7 7 0 0,-4 1 0 1,4 4 0 0,-8 2 0-2,-10 1 0 2,14-9 0 1,9-11 0-2,3-9 0-1,11-17 0 3,9-8 0-1,4 0 0 0,0 0 0-3,0 0 0 3,0 0 0 1,0 0 0-1,0 0 0-3,0 0 0 4,0 0 0-2,0 0 0 1,0 0 0-1,0 0 0 0,0 0 0 2,0 0 0-2,-3 0 0-1,3 0 0 2,0 0 0 0,0 0 0 1,0 0 0-4,0 0 0 4,0 0 0-2,0 0 0 1,0 0 0-2,0 0 0 2,0 4 0 0,-3-4 0 1,3 0 0-3,0 0 0 2,0 0 0 0,0 0 0-1,0 0 0 0,0 1 0 0,0-1 0 1,-7 4 0 0,7-1 0-1,0 2 0 1,0 3 0 0,0 1 0-1,0-1 0-1,0-1 0 2,0 3 0 0,0 4 0 0,0-1 0-2,0 11 0 2,0-1 0 0,0-1 0 0,0 7 0-2,-3-14 0 3,3-2 0-2,-3-8 0 2,3-5 0-3,0 0 0 1,0 0 0 2,0 0 0-1,0 0 0-2,0 0 0 2,0 0 0 0,0 0 0 0,0 0 0-3,0 0 0 3,0 0 0 1,0 0 0-1,0 0 0-2,0 0 0 1,0 0 0 1,0 0 0 1,0 0 0-4,0 0 0 4,0 0 0-1,0 0 0 0,6-9 0-2,22-19 0 1,11-14 0 2,1-6 0-2,4-8 0-1,-1-8 0 2,1-1 0 0,-4 12 0 0,-6 10 0-1,-14 15 0 1,-4 11 0 1,-9 6 0-2,0 5 0-2,4 1 0 3,-6 3 0 1,5-5 0-2,-7-2 0 0,5 4 0 1,2-3 0 0,-3 0 0 0,-1 2 0-2,1 0 0 1,-4 1 0 2,-3 5 0-1,0 0 0-2,0 0 0 1,0 0 0 2,0 0 0-2,0 0 0-1,0-3 0 3,0-6 0-1,-10-7 0 0,-24-10 0-3,-19-1 0 3,-4-5 0 1,-2 7 0-1,8 0 0-2,-3 2 0 2,14 2 0-1,1 3 0 2,-2 1 0-3,1-2 0 1,2 1 0 2,-1 4 0-1,8 6 0-2,-2 3 0 2,8 5 0 0,2 0 0 0,4 0 0-3,6 0 0 4,9 0 0-1,4 0 0 0,-3 0 0-3,3 0 0 3,-7 0 0 1,7 0 0-1,-3 0 0-3,3 0 0 4,-3 0 0 0,3 0 0-2,0 0 0 0,0 0 0 0,0 0 0 2,0 0 0-2,0 0 0-1,0 0 0 2,0 0 0 0,0 0 0-1,0 0 0 0,0 0 0 1,0 0 0-1,0 0 0 2,0 0 0-3,3 0 0 1,13 0-1061 2</inkml:trace>
    </iact:actionData>
  </iact:action>
  <iact:action type="add" startTime="153870">
    <iact:property name="dataType"/>
    <iact:actionData xml:id="d11">
      <inkml:trace xmlns:inkml="http://www.w3.org/2003/InkML" xml:id="stk11" contextRef="#ctx0" brushRef="#br1">20101 9936 7 0,'0'0'59'8,"0"0"3"-1,0 0-10-1,0 0-8 3,0 0 18-1,0 0 12-2,0 0-24 2,0 0-4 0,0 0 28 0,0 0-8-1,0 0-36-1,0 0-8 3,0 0 46-1,0 0-34 0,0 0-30-2,0 0 4 1,0 0 6 2,0 0 20-2,0 0 26 0,0 0 30 0,0 0-28 2,0 0-2-2,0 0-6-1,0 0 14 2,0 0 12 0,0 0-16-1,0 0 8 1,0 0 16 0,0 0 12 0,0 0 16-1,-1 6 18 0,-2 9-38 1,3-5-76 0,-9 2 20 0,9-7-7-2,0-2-33 2,0-3 0 0,0 0 0-2,0 0 0 2,0 0 0 0,0 0 0 0,0 0 0-2,0 0 0 1,0 0 0 2,0-21 0-2,0-22 0-1,0-11 0 3,0-8 0-1,0-2 0 0,0-11 0 0,0-7 0-1,0-6 0 1,0-4 0 0,0-2 0-2,0 6 0 2,0 0 0 0,0-2 0 0,0-1 0-1,0-3 0 0,0-5 0 1,0 1 0 0,0 2 0-2,0 6 0 1,-4 6 0 2,-6 11 0-1,1 8 0-1,4 12 0 0,5 13 0 1,0 13 0 0,0 4 0-2,0 6 0 2,0 2 0-1,0-1 0 1,0-1 0 1,0 1 0-4,0 1 0 3,0 5 0 0,0 4 0-2,0 0 0 2,0 3 0 0,0 1 0 1,0-5 0-2,0 2 0-1,0-3 0 2,0 3 0 0,0-2 0 0,0 5 0-2,-2-2 0 1,-9 4 0 2,9-2 0-3,0 2 0 2,-4 0 0 1,-10 0 0-2,-8 20 0-1,-13 24 0 2,-3 13 0 0,4 10 0 0,-2-2 0-2,8-7 0 2,-7-10 0 0,17-19 0 0,4-12 0-2,9-9 0 1,7-8 0 2,0 0 0-1,0-3 0-3,0-39 0 4,0-11 0-1,0-15 0 0,7 0 0-1,13 4 0 0,6 2 0 1,2 11 0 0,-2 15 0-2,-6 5 0 1,5 15 0 2,4 7 0-1,-6 9 0-2,-3 0 0 2,17 11 0 0,-10 31 0 0,9 6 0 0,-8 11 0-2,8 0 0 2,-11 0 0 0,10-3 0-2,-14-6 0 2,-2-7 0 0,-1-12 0 0,-2-14 0-2,-9-6 0 2,-7-9 0 1,0-2 0-2,0 0 0-1,3 0 0 2,-3 0 0 0,0 0-137 0</inkml:trace>
    </iact:actionData>
  </iact:action>
  <iact:action type="add" startTime="156143">
    <iact:property name="dataType"/>
    <iact:actionData xml:id="d12">
      <inkml:trace xmlns:inkml="http://www.w3.org/2003/InkML" xml:id="stk12" contextRef="#ctx0" brushRef="#br1">20563 2122 838 0,'0'0'214'7,"0"0"-52"1,0 0 12-2,0 0 6 4,0 0 8-4,0 0-10 2,0 0-65-1,3-20-113 0,2 11 0 2,2-8 0-2,-3-1 0-1,4-9 0 2,7-3 0 0,0-1 0 0,8 0 0 0,-3 2 0-2,8 1 0 2,11 0 0 0,8-5 0-2,0-1 0 2,6-3 0 0,-1-3 0 2,4-1 0-4,4-1 0 1,1-3 0 1,-5 3 0 0,-5 5 0-2,17 3 0 2,-3 3 0 0,-4 7 0 0,3 4 0-3,4 3 0 3,-4 0 0 0,-3-2 0 1,5-2 0-4,8-1 0 4,-6-1 0-2,12 4 0 1,-5-3 0-1,-1 7 0 0,-3-2 0 2,3 6 0-2,-3 0 0-1,2 0 0 3,-5-1 0-1,7-2 0-1,4 4 0 2,-3-10 0-3,9 3 0 2,-3 0 0 0,-1 0 0-3,-5 0 0 4,-15 9 0-2,-1-1 0 2,0 5 0-1,-6 2 0-2,-7 0 0 2,13 2 0 0,6 0 0-3,4 0 0 4,-5 0 0-2,8 0 0 1,-9 0 0-1,2 0 0 1,5 4 0-1,-7 9 0 2,-2 1 0-4,-7-1 0 4,-4 2 0-1,1 2 0 0,9 0 0-3,3 3 0 3,8-1 0 1,0-1 0-1,9 7 0 0,7-1 0-2,-4 4 0 2,-3 4 0 0,-14-2 0-2,3-6 0 2,-18 0 0 0,0-1 0-1,-4-6 0 0,4 1 0 1,9 5 0 0,3-6 0 0,12 6 0-2,-9-5 0 2,7 9 0 0,-10 1 0 0,8-1 0 0,-5 4 0-3,-2-1 0 4,5-3 0-2,-9 2 0 0,-2-1 0 2,2 2 0-2,-12-2 0 0,5 0 0 0,-13-5 0 1,-5-4 0 0,-12-4 0 0,3 1 0-2,1-2 0 2,1 10 0-1,14 3 0 2,3 4 0-3,2 3 0 2,8-1 0 0,-9-5 0 0,3 1 0-2,-10-9 0 2,-9-7 0-1,3-1 0 2,-15-4 0-4,4-3 0 4,-6 4 0-1,3-1 0-1,-1 4 0 1,-7 0 0-1,-2-5 0 1,-3 1 0-1,5-3 0 0,-12-5 0 1,1 1 0 0,2 2 0 0,5 3 0-2,0 1 0 1,1 1 0 2,2-3 0-1,-8-5 0-3,-3 0 0 4,0 0 0-1,0 0 0 0,0 0 0-2,0 0 0 2,0 0 0 0,0 0 0 0,0 0 0-2,0-37 0 2,-34-22 0 0,-7-17 0-1,-7-8 0 0,8 9 0 1,0 13 0-1,-4 11 0 2,-4 11 0-3,10 13 0 2,10 10 0 0,13 7 0 0,10 7 0-2,2 3 0 2,3 0 0 0,0 0 0 0,0 0 0-2,0 0 0 2,0 0 0 0,0 0 0 0,0 0 0-2,0 0 0 2,0 20 0 0,23 14 0-1,18 13 0 0,0 1 0 1,-1 3 0 0,2 0 0 0,-4-6 0-2,-5-2 0 2,-7-9 0 0,-10-7 0 0,-14-13 0-2,1-5 0 1,-3-7 0 2,0-2 0-1,0 9 0-2,0-1 0 2,-28 7 0 0,-28 2 0-1,-5-7 0-1,-19-1 0 3,3 0 0-2,-5 1 0 1,5 4 0-1,11 1 0 1,10 2 0 0,17-7 0 0,19-1 0-2,17-6 0 2,-2-3 0 0,5 0 0 0,0 0 0-2,5-12 0 2,18-7-251 0</inkml:trace>
    </iact:actionData>
  </iact:action>
  <iact:action type="add" startTime="158840">
    <iact:property name="dataType"/>
    <iact:actionData xml:id="d13">
      <inkml:trace xmlns:inkml="http://www.w3.org/2003/InkML" xml:id="stk13" contextRef="#ctx0" brushRef="#br1">28065 7012 15 0,'0'0'1305'7,"0"0"-925"1,0 0-148-2,0 0-117 2,0 0-115 0,0 0 0 0,0 0 0-2,0-15 0 2,0 43 0 0,0 20 0 0,0 20 0-2,0 22 0 2,0 17 0 0,0 5 0 0,-12 3 0-2,8 0 0 2,-2-2 0 1,-7 2 0-2,6 4 0 0,-6-8 0 0,8-5 0 1,-8-4 0 0,8-7 0-1,-13 4 0 0,11-5 0 2,-6-2 0-2,10-8 0-1,-7-5 0 3,3-8 0-2,7-10 0 2,-3-4 0-2,3-10 0 1,0-8 0-1,0-3 0 2,0 5 0-4,0-1 0 3,0 8 0 0,0 0 0 0,0 0 0-2,0-3 0 2,0-5 0 0,0-4 0 0,0-2 0-2,0-6 0 2,3-5 0-1,-3-1 0 1,0-7 0-1,0 2 0 1,0-10 0 0,4-1 0 0,-4-4 0-3,0 10 0 3,0 1 0 0,0 11 0 1,0 6 0-4,0-2 0 3,0 0 0 1,0-8 0-2,0-8 0 0,0-10 0 1,0-2 0 0,0 0 0 0,0 0 0-2,0 0 0 1,0 0 0 2,0 0 0-2,0 0 0-1,0 0 0 2,0 0 0 1,-12-36 0-2,-17-24 0-1,-1-15 0 2,-8-12 0 1,6 6 0-2,5 7 0 0,6 24 0 1,5 16 0-1,12 12 0 1,-7 14 0-1,11-1 0 1,-2 5 0 0,2 4 0 0,0 0 0-3,0 0 0 4,0 0 0-1,0 0 0 0,0 0 0-3,0 0 0 4,0 0 0-1,0 0 0 0,0 0 0-3,0 18 0 4,2 15 0-2,27 12 0 1,-6 9 0-2,13 4 0 2,-8 4 0 0,8-2 0 0,-9-4 0 0,7-9 0-1,-11-10 0 0,1-5 0 2,-5-15 0-3,-3-2 0 2,-1-6 0 1,-8-6 0-2,-1 0 0-2,4-1 0 3,-6-2 0 1,11 0 0-1,7 0 0-2,1 0 0 2,17-17 0-1,15-28 0 1,3-13 0-1,6-12 0 1,-3-4 0 1,3 1 0-3,-2 9 0 1,-1 4 0 1,-4 13 0 0,-13 13 0 0,-9 8 0-2,-13 12 0 2,-10 6 0 0,-8 6 0 0,-4 2 0-3,0 0 0 4,0 0 0-1,0 0 0-1,0 0 0 0,0 0 0 1,0 0 0 0,0 0 0 0,0 0 0-3,0 0 0 4,0 0 0-2,0 0 0 1,0 0 0-1,0 0 0 1,0 0 0-1,-4 0 0 1,-8 0 0-2,-10 0 0 2,-4 0 0 1,9 0-247-2,1 0-1243-1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02:45.0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5300">
    <iact:property name="dataType"/>
    <iact:actionData xml:id="d0">
      <inkml:trace xmlns:inkml="http://www.w3.org/2003/InkML" xml:id="stk0" contextRef="#ctx0" brushRef="#br0">1038 3102 750 0,'6'0'352'8,"-6"0"-136"-2,0-2 6 2,0 2-44 0,0-4-58 0,0 4 34 0,0 0-99-2,2-3-55 2,-2 3 0 0,0-3 0-1,8 3 0-1,-5 0 0 3,6 0 0-1,11 0 0-2,9 0 0 2,2 0 0 0,9 0 0 0,1 0 0-2,7 6 0 2,-1-2 0 0,-3-4 0 1,-1 0 0 2,-5 0 0-9,-5 0 0 6,7 0 0 0,-7 2 0 0,5 1 0-2,-1 6 0 2,-1-4 0 0,4 0 0-2,-3 5 0 2,0-10 0 1,-7 0 0-2,6 0 0 0,-11 0 0 0,4 0 0 1,-9 0 0 0,6 0 0 0,-4 0 0-1,0 0 0 1,-1 0 0-1,-5 0 0-1,3 0 0 2,-4 0 0 1,5 0 0-2,-10 0 0-1,10 0 0 2,-4 0 0 0,-3 0 0 0,-5 0 0-2,2 0 0 2,0 0 0 0,3 0 0 0,-3 0 0-2,11 0 0 2,-6 0 0 0,0 0 0 0,1 0 0 0,-2 0 0-2,-2 0 0 3,-3 0 0-2,7 0 0-1,-3 0 0 2,-3 0 0 0,3 0 0 0,7 0 0-2,-1 0 0 2,9 0 0 0,2 0 0 0,-2 0 0-2,1 0 0 2,-6 0 0 0,-6 0 0 0,-2 0 0-2,-2 0 0 2,0 0 0 0,-3 0 0 0,-1 0 0-1,-5 0 0 0,-4 0 0 2,0 0 0-2,0 0 0-1,0 0 0 2,0 0 0 0,0 0 0 0,0 0 0-2,0 2 0 2,-10-2 0 0,-9 3-53 0</inkml:trace>
    </iact:actionData>
  </iact:action>
  <iact:action type="add" startTime="8255">
    <iact:property name="dataType"/>
    <iact:actionData xml:id="d1">
      <inkml:trace xmlns:inkml="http://www.w3.org/2003/InkML" xml:id="stk1" contextRef="#ctx0" brushRef="#br0">9840 3361 604 0,'0'0'578'8,"0"0"-262"-1,0 0-56 2,0 0-116-3,0 0-48 2,0 0-47 0,0 0-49 0,0-3 0-3,3 0 0 4,4 3 0-1,-4-2 0 0,-3-2 0-2,10 4 0 2,0 0 0-1,13-5 0 1,8-1 0 0,-4 4 0-1,10-5 0 0,-14 5 0 1,13-1 0-1,-8 3 0 1,5 0 0 0,3-3 0 1,2 3 0-4,-2-4 0 3,-1 3 0 0,4 1 0 0,-1-4 0-2,4 4 0 2,0 0 0 0,0 0 0 0,1-2 0-2,1 2 0 2,-4 0 0 0,2 0 0 0,-4 0 0-2,-7 0 0 2,9 0 0 0,-4 0 0 0,5 0 0-2,0 0 0 2,2 0 0 0,-2 6 0 0,4 2 0-2,-5 1 0 2,1-4 0 1,1-2 0-2,-10-3 0-1,8 3 0 2,9-3 0 0,-2 0 0 0,-5 0 0-2,14 0 0 2,0 0 0 0,-9 0 0 1,10 0 0-4,-9 0 0 3,1 0 0 0,-8 0 0 0,-1 0 0-2,-9 3 0 2,14-1 0 0,-5-2 0 0,4 6 0-2,3 0 0 2,3-1 0 0,0-2 0 0,7 0 0-2,2-1 0 2,-1-2 0 0,-7 4 0 0,6-1 0-2,-17-1 0 2,1 3 0 0,-2-2 0 0,-3 4 0-2,-2-2 0 3,-3-3 0-2,6 8 0 1,-4-8 0-2,-3 3 0 2,-11 1 0 1,3 2 0-2,-2 1 0-1,4-2 0 2,2 6 0 0,-5-8 0 0,1 4 0-2,-3-4 0 2,-2 3 0 1,7 1 0-2,-4-3 0-1,0-1 0 2,0-1 0 0,1-3 0 0,-2 6 0-2,1-2 0 3,-3-3 0-2,-7 4 0 1,3-2 0-2,-5-1 0 2,8-1 0 0,-12-2 0 0,16 3 0-2,-7-1 0 2,-5 5 0 1,12-7 0-2,-4 5 0-1,3-2 0 2,-2-1 0 0,-1 1 0 1,4 0 0-4,-5-3 0 3,2 4 0 0,3-2 0 0,-1-2 0-2,-1 3 0 3,2-3 0-2,0 0 0 1,-1 0 0-1,1 0 0 1,-7 0 0 0,-5 0 0-1,-4 0 0 0,-1 2 0 0,-3-2 0 1,0 0 0 1,0 0 0-4,6 0 0 3,-3 0 0 1,-3 4 0-2,4-4 0-1,-4 0 0 3,3 0 0-1,-3 0 0 0,0 0 0-2,0 0 0 2,0 0 0 0,0 0 0-1,0 0 0-1,0 0 0 3,0 0 0-1,0 0 0 0,0 0 0-3,0 2 0 4,0-2 0-1,0 0 0 0,0 0 0-3,0 0 0 3,0 0 0 0,0 0 0 0,0 0 0-2,0 0 0 3,0 0 0-2,0 0 0 1,0 0 0-2,0 0 0 3,-16 0 0-2,1 0 0 1,-13 0-357-2</inkml:trace>
    </iact:actionData>
  </iact:action>
  <iact:action type="add" startTime="12068">
    <iact:property name="dataType"/>
    <iact:actionData xml:id="d2">
      <inkml:trace xmlns:inkml="http://www.w3.org/2003/InkML" xml:id="stk2" contextRef="#ctx0" brushRef="#br0">4685 3470 796 0,'0'0'488'8,"0"0"-200"-2,0 0-86 2,0 0-88 0,0 0-60 0,0 0 14-2,0 0-31 2,61-8-37 0,-41 8 0 0,4 0 0-2,3 0 0 2,9 0 0-1,-2 0 0 0,5 0 0 1,2 0 0 0,2 0 0 0,0 0 0 0,1 0 0-2,-2 0 0 2,6-10 0 2,0 3 0-4,-3 1 0 0,7 2 0 2,-4-3 0 0,4 7 0 0,-7 0 0-1,7 0 0 0,-4 0 0 2,-5 0 0-2,9 0 0-1,-8 0 0 2,-3 0 0 0,-1 0 0 0,1 0 0-2,-1 0 0 3,4 0 0-2,5 0 0 1,2 2 0-2,-5 7 0 3,1-5 0-1,0-4 0-1,0 0 0-1,6 0 0 2,7-21 0 1,1-10 0-1,5 1 0-3,-2 2 0 4,-13 11 0-1,3 11 0-2,-11 6 0 1,-2 0 0 2,1 0 0-2,-2 11 0 1,1-3 0-2,-5-4 0 2,2-4 0 0,1 0 0-2,-6 0 0 2,2 0 0 0,-2 0 0 0,6 0 0 1,2 0 0-4,-5 5 0 3,8-5 0 0,1 0 0-2,-6 0 0 2,-1 0 0 0,1 0 0 1,-12 0 0-2,9 0 0-1,-2 0 0 3,-4 0 0-2,4 0 0-1,-1 9 0 3,-3-3 0-2,4-4 0 3,2 1 0-3,5-3 0-1,-2 0 0 1,6 0 0 2,1 3 0-2,-3 0 0-1,8 2 0 3,-7 0 0-2,-4-1 0 1,-3-4 0-1,2 0 0 1,-2 0 0-1,-3 0 0 1,6 0 0-1,-3 0 0 1,0 0 0-1,-1 8 0-1,-8 0 0 3,7 9 0-1,-11 0 0-1,-3-2 0 0,-5 2 0 0,-3 0 0 1,7-7 0 1,-8 2 0-4,8-4 0 3,-1-6 0 0,1 6 0 0,0-4 0 0,3-4 0-2,4 0 0 3,-7 0 0-2,7 0 0 1,7 0 0 0,-4 3 0 0,2-3 0-2,-3 0 0 1,7 0 0 1,-1 0 0-1,-6 0 0 1,0 0 0 1,-3 0 0-3,-4 0 0 1,-6 0 0 2,0 0 0-2,-5 0 0-1,2 0 0 3,-5 0 0-1,3 5 0-3,-9 0 0 4,-2 5 0-2,0-5 0 2,0-3-309-3,0-2-735 2</inkml:trace>
    </iact:actionData>
  </iact:action>
  <iact:action type="add" startTime="14672">
    <iact:property name="dataType"/>
    <iact:actionData xml:id="d3">
      <inkml:trace xmlns:inkml="http://www.w3.org/2003/InkML" xml:id="stk3" contextRef="#ctx0" brushRef="#br0">15105 3415 700 0,'0'0'348'6,"0"0"-62"1,0 0-54 1,0 0-96 0,0 0-46 0,0 0-20 0,0 0-20-2,120-37-16 2,-97 23-14 0,0-1 14-3,8 2 13 4,-5 4-47-2,7-6 0 2,-1 7 0-3,1 1 0 2,4 0 0 0,-10 4 0 0,-4 3 0-2,14 0 0 2,-14 0 0-1,13 0 0 1,-11 6 0-1,6 13 0 4,-6-2 0-6,7 1 0 3,-4-10 0-2,-4-2 0 2,10-6 0 0,2 0 0 1,-6 0 0-3,6 0 0 2,-2 0 0 0,-7 0 0 0,7 0 0-3,-7 0 0 3,5-6 0 0,-7-2 0 0,-2-1 0-2,-3 7 0 2,14 2 0 0,-8 0 0 0,-2 0 0-2,13 0 0 2,-4 0 0 1,-3 0 0-2,9 0 0 1,-1-3 0-2,-2 3 0 2,5 0 0 0,-2 0 0-2,-1 0 0 2,1 0 0 0,6 0 0 0,-2 0 0-2,1 0 0 2,2 0 0 0,-4 0 0 0,-1 0 0-2,2 16 0 2,-1 4 0 0,5-1 0 0,2 1 0-1,-5-6 0 1,-4-8 0 0,1 1 0 0,-1-6 0-3,-1 6 0 4,2-5 0-1,-5 3 0-1,-5 7 0-1,2 5 0 2,3 5 0 0,-8 1 0 1,5-6 0-2,-2-4 0-1,5-4 0 2,2-6 0 0,-2-1 0-2,0 1 0 3,-6-3 0-2,8 0 0 1,-5 0 0-2,-2 0 0 2,9 0 0 1,3 0 0-2,-3 0 0-1,1 0 0 2,-8 0 0 0,6 0 0 0,-11-3 0-1,5-4 0 1,3-3 0 0,-11-4 0-1,11-2 0-1,3-4 0 2,-10 1 0 0,10 4 0 0,-2 4 0-2,-1 5 0 2,-7 4 0 0,7 2 0 0,-1 0 0-1,-8 0 0 0,-2 0 0 2,4 0 0-2,-4-5 0 2,7-2 0-3,-5 1 0 2,7 2 0-1,-7 0 0-1,9 4 0 2,-8 0 0 0,4 0 0 0,-5 0 0-1,7 0 0 0,-7-2 0 2,9-3 0-2,1-2 0-1,-1 4 0 3,-7 1 0-1,10-3 0-1,2 5 0-1,-5 0 0 2,7 0 0 1,-5 0 0-2,4 0 0-1,-1 0 0 2,-4 0 0 0,-13-4 0 0,9 1 0-2,-10 3 0 2,0-3 0 0,-2 1 0 1,3 2 0-2,4 0 0-1,-17 0 0 2,2 0 0 0,-10 0 0-2,-3 0 0 2,0-8 0 0,0 2 0 0,0-2-553-2</inkml:trace>
    </iact:actionData>
  </iact:action>
  <iact:action type="add" startTime="35493">
    <iact:property name="dataType"/>
    <iact:actionData xml:id="d4">
      <inkml:trace xmlns:inkml="http://www.w3.org/2003/InkML" xml:id="stk4" contextRef="#ctx0" brushRef="#br1">2483 14981 936 0,'0'0'322'5,"0"0"-184"3,0 0-62-1,0 0-18 2,0 0-40-3,0 0 10 1,14-20 82 1,-14 20 32 0,4-2-6-2,3-2-53 2,5 0-83 0,5-5 0 1,9-5 0-3,2 2 0 2,12-1 0 0,1 4 0 0,7 6 0-3,1 3 0 4,10 0 0-1,1 0 0 1,5 0 0-4,8 3 0 3,-13 6 0 0,0-4 0 0,-12 1 0-2,-2 1 0 1,-4 5 0 2,0-7 0-1,9 2 0-2,-2-7 0 2,2 0 0 0,8 0 0 0,-2 0 0-2,-1 0 0 2,1 0 0 2,-5 0 0-4,-3 0 0 0,2-7 0 1,-2 2 0 2,2 5 0-1,6 0 0-2,-4 0 0 2,4 0 0 0,-2 0 0 0,-6 0 0-2,8 0 0 2,-4 0 0 0,1 0 0 0,0-12 0-2,-6-1 0 2,-5-4 0 0,14 3 0 0,-2 6 0-1,3 6 0-1,10 2 0 4,4 0 0-3,-4 0 0-1,5 0 0 2,-9 0 0 0,-17 0 0 0,8 0 0-2,-21 0 0 2,-14 0 0 0,-20 0-109-1,0 0-955 0</inkml:trace>
    </iact:actionData>
  </iact:action>
  <iact:action type="add" startTime="36447">
    <iact:property name="dataType"/>
    <iact:actionData xml:id="d5">
      <inkml:trace xmlns:inkml="http://www.w3.org/2003/InkML" xml:id="stk5" contextRef="#ctx0" brushRef="#br1">2230 16742 286 0,'0'0'500'5,"0"0"-230"1,0 0-4 2,0 0-34 0,0 0-50 0,0 0-28-2,181 10-14 1,-149-10-123 2,6 3-17-1,5 8 0-2,5-3 0 2,11-5 0-1,11 0 0 2,14-3 0-3,3 0 0 2,13 0 0 0,7-6 0 1,-7-2 0-4,-4 5 0 3,-5 3 0 0,-10 0 0-2,1 0 0 2,-6 0 0 0,4 0 0 0,0 0 0 0,4 0 0-2,-3 0 0 2,2 0 0 1,-2-6 0-2,-4-2 0-1,-5 0 0 2,-8 2 0 0,-7 4 0-2,-13-2 0 2,3 4 0 0,2-4 0 0,-4 3 0-2,12 1 0 2,-4 0 0 0,4 0 0 0,-4 0 0 0,-5 0 0-2,4 0 0 3,-7 0 0-1,-3 0 0-2,-4 0 0 3,3 5 0-2,-7 1 0 3,-5-4 0-6,8 2 0 5,-5 1 0-1,-5-2 0 0,-2 0 0-2,-5 0 0 0,0-1 0 3,-4 0 0-2,-11-2 0 2,-5 4 0-4,0-4-693 3</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04:40.480"/>
    </inkml:context>
    <inkml:brush xml:id="br0">
      <inkml:brushProperty name="width" value="0.05292" units="cm"/>
      <inkml:brushProperty name="height" value="0.05292" units="cm"/>
    </inkml:brush>
  </inkml:definitions>
  <iact:action type="add" startTime="9565">
    <iact:property name="dataType"/>
    <iact:actionData xml:id="d0">
      <inkml:trace xmlns:inkml="http://www.w3.org/2003/InkML" xml:id="stk0" contextRef="#ctx0" brushRef="#br0">19402 8745 134 0,'0'0'72'8,"0"0"-72"-3,0 0-30 4,0 0-74-2,0 0 32 2,0 0 72-3,0 0 72 2,0 0 56-1,0 0 14 1,0 0 38-1,0 0-30 1,0 0-72 0,0 0-14-1,0 0 6-1,0 0 0 2,0 0 16 0,0 0 84 0,0 0 12-2,0 0-38 2,0 0-12 0,0 0-26 1,0 0-40-3,0 0-8 2,0 0-4 0,0 0 4 0,0 0-21-2,3 0-37 1,10 0 0 1,6 0 0 0,3-2 0-1,-2-15 0 1,6-6 0 0,3-2 0-1,-8 0 0-1,2-1 0 2,-9 9 0 0,-4 9 0 0,-7 5 0-2,7 3 0 2,-5 0 0 1,-2 5 0-2,10 21 0-1,-6 2 0 3,-1-8 0 0,7-2 0-2,-9-9 0-1,9-3 0 2,0-2 0 0,0-1 0-1,2-3 0 0,8 0 0 0,-4 0 0 2,-2 0 0-1,6-19 0-3,-8 3 0 4,-5 3 0-2,3 4 0 2,-10 6 0-3,1 3 0 2,8 0 0 0,-8 0 0 0,9 6 0-3,-2 11 0 4,4-2 0-1,-1-2 0 1,-3-4 0-4,5-1 0 2,-1-3 0 1,1-5 0 1,-3 0 0-4,1 0 0 4,9 0 0-1,-4 0 0 0,-2 0 0-2,7 0 0 2,-7 0 0-1,-1 0 0 2,-4 0 0-3,4 0 0 2,-1 0 0 0,3 0 0 0,-8 0 0-2,10 0 0 2,-2 0 0 0,1 4 0 0,1-3 0-2,-3-1 0 2,6 4 0 0,-2-1 0 0,-1-3 0-2,0 2 0 2,-1-2 0 0,4 3 0 0,-1-3 0-2,-3 0 0 2,1 0 0 0,6 0 0 0,-2 0 0-2,-4 0 0 2,0 0 0 0,0 0 0-1,1 0 0 2,-2 0 0-3,-2 0 0 2,-5-3 0 1,6-6 0-4,3 1 0 2,-4-2 0 1,2-3 0 1,1 6 0-3,-13 7 0 1,6 0 0 1,-8 0 0 1,6 0 0-3,-6 0 0 1,-1 0 0 1,12 0 0 0,-9 0 0-1,9 0 0 1,2 11 0 0,-2 2 0-1,-6 0 0 1,6-5 0-1,-2-3-31 1,-7-5-119 0,-7 0-194 0,0 0-470-2</inkml:trace>
    </iact:actionData>
  </iact:action>
  <iact:action type="add" startTime="12764">
    <iact:property name="dataType"/>
    <iact:actionData xml:id="d1">
      <inkml:trace xmlns:inkml="http://www.w3.org/2003/InkML" xml:id="stk1" contextRef="#ctx0" brushRef="#br0">17193 8037 582 0,'0'0'322'8,"0"0"-70"-2,0 0-8 1,0 0-70 2,0 0-56-2,0 0-24-1,0 0-44 3,0 20-24-2,12-20 0 2,11-6-10-3,-1-13-6 2,1-3-4 0,3-2 4 0,2-1 4-3,-2 5-2 4,-9 7 0-1,-1 4 2-1,-4 9 30 0,1 0-23 0,3 0-21 2,-3 9 0-1,4 13 0-2,3 1 0 1,-4-10 0 2,0-4 0-2,-11-7 0 0,12-2 0 1,2 0 0-1,-2 0 0 2,6 0 0-3,-2 0 0 3,-1-5 0-2,-4-4 0 0,-4 4 0-1,6 0 0 3,-3-2 0-1,4 6 0 0,1-3 0-2,-3 1 0 2,7 3 0 0,-5-2 0 0,2 2 0-2,2 0 0 1,-2 0 0 1,6 0 0 0,5 0 0-1,-7 5 0 1,11-1 0 0,-10-4 0 0,7 0 0-2,-9 0 0 2,-7 0 0 1,-4 0-53-2,-9 0-89-2,-4 0-268 4,0-4-622-2</inkml:trace>
    </iact:actionData>
  </iact:action>
  <iact:action type="add" startTime="16246">
    <iact:property name="dataType"/>
    <iact:actionData xml:id="d2">
      <inkml:trace xmlns:inkml="http://www.w3.org/2003/InkML" xml:id="stk2" contextRef="#ctx0" brushRef="#br0">18089 13303 922 0,'0'0'420'6,"0"0"-142"0,0 0-70 2,0 0-44 0,0 0-109-2,0 0-55 2,0 0 0 0,28 34 0 0,-12 3 0-2,1 14 0 2,-10 14 0 1,12 6 0-1,1 8 0-2,-2 0 0 2,-2-6 0 0,-5 0 0-1,5-4 0 0,0-2 0 3,-9-3 0-4,9-5 0 2,-11-2 0-1,6-8 0 0,-6-2 0 0,2-10 0 2,3-5 0-1,-7-7 0-2,1-8 0 1,5-6 0 1,-9-4 0 0,3-7 0-1,-3 0 0 1,0 0 0 0,1 0 0 0,2 0 0-2,10 0 0 2,8 0 0 0,2-10 0 0,17-7 0-2,4-8 0 2,17-3 0 0,11-2 0-2,-1-4 0 2,6 5 0 0,3 11 0-1,-19 6 0 2,-5 8 0-4,-15 4 0 4,-18 0 0-2,-10 0 0 0,-10 0 0 0,-3 0 0 2,0 0 0-1,0 0 0 0,-19 0 0-2,-3 0-175 1</inkml:trace>
    </iact:actionData>
  </iact:action>
  <iact:action type="add" startTime="17115">
    <iact:property name="dataType"/>
    <iact:actionData xml:id="d3">
      <inkml:trace xmlns:inkml="http://www.w3.org/2003/InkML" xml:id="stk3" contextRef="#ctx0" brushRef="#br0">17695 13165 508 0,'0'0'466'6,"0"0"-220"1,0 0-82 3,0 0-46-3,0 0-38-1,43-163 40 2,-22 150 6 0,-3-1-24 0,7-1 0-2,6 5-87 2,-2 1-15-1,5 3 0 2,5 3 0-3,2 3 0 2,11 0 0 0,-4 0 0 0,16 5 0-2,5 16 0 2,0-2 0 1,-6-2 0-2,10-5 0 1,-9-7 0-2,-4-5 0 2,-3 0 0 0,-6 0 0 0,-5-36 0-2,-7-15 0 2,-14-5 0 0,-9-3 0-2,-12 8 0 2,-4 18 0 1,0 16 0-2,0 17 0-1,0 0-17 2,0 25-495 0</inkml:trace>
    </iact:actionData>
  </iact:action>
  <iact:action type="add" startTime="27430">
    <iact:property name="dataType"/>
    <iact:actionData xml:id="d4">
      <inkml:trace xmlns:inkml="http://www.w3.org/2003/InkML" xml:id="stk4" contextRef="#ctx0" brushRef="#br0">26792 12883 582 0,'0'0'450'6,"0"0"-232"2,0 0 20 1,0 0-16-2,0 0-68-1,0 0-14 2,0 0-97 0,0 0-43 0,0 0 0-2,0 0 0 2,0 0 0 0,0 0 0 0,0 0 0-2,19 0 0 2,10 0 0 0,-2 0 0 0,7 0 0-2,6 0 0 2,0 0 0 0,0 0 0 0,4 0 0-2,-4 0 0 2,1 0 0 0,-1 0 0 0,-3 0 0-2,3 0 0 2,4 0 0 1,-1 0 0-2,9 0 0-1,-7 0 0 2,7-4 0 1,-11-2 0-2,-9 3 0-1,4 3 0 2,0-2 0 0,1 2 0 0,-5 0 0 0,7 0 0-1,1 0 0 1,4-5 0-1,5 1 0-1,-8 1 0 3,-2 3 0-1,-10 0 0-1,7 0 0 0,0 0 0 1,0 0 0 1,-4 0 0-2,7 0 0-2,-2 0 0 3,8 0 0 0,-6 3 0 0,-2 4 0-1,0-5 0 1,-10 3 0-1,5 1 0 1,-7-2 0-1,-2 1 0 0,0 0 0 2,3-2 0-1,-14 1 0-3,7-2 0 3,-2 0 0 0,6-2 0 0,-2 0 0-2,-1 0 0 2,0 0 0 0,-4 0 0 1,4 0 0-3,-1 6 0 2,3-3 0-1,-2-3 0 1,9 2 0-1,-3-2 0 1,-1 4 0 0,-2-4 0-1,11 2 0 0,-14 1 0 1,3-3 0 0,-6 4 0-1,2-2 0-1,-1-2 0 2,-8 2 0 1,7 1 0-2,2-1 0 0,1 2 0 0,4 0 0 2,6-2 0-2,-7-2 0-1,-5 0 0 3,5 3 0-1,-7-1 0-1,-13 0 0 0,1 2 0 1,-4-4 0 0,0 0 0-1,0 0 0 0,0 0 0 1,0 0 0 0,0 0 0 0,0 0 0-3,0 0 0 4,0 0 0-1,0 0 0 0,-17 0 0-3,4 0 0 4,-14 0-845-1</inkml:trace>
    </iact:actionData>
  </iact:action>
  <iact:action type="add" startTime="40144">
    <iact:property name="dataType"/>
    <iact:actionData xml:id="d5">
      <inkml:trace xmlns:inkml="http://www.w3.org/2003/InkML" xml:id="stk5" contextRef="#ctx0" brushRef="#br0">6460 4833 1214 0,'0'0'358'6,"0"0"-150"2,0 0-42 0,0 0-68-2,0 0-95 2,158-13-3 0,-102 5 0 0,14 1 0-2,11-1 0 2,0 3 0 0,12-2 0 0,-9 4 0-2,11 3 0 3,-10 0 0-2,-9 0 0 2,-12 0 0-4,-10 0 0 3,-11 0 0 0,-9 0 0 1,-4 0 0-3,-1 0 0 1,-1 0 0 2,5 0 0 0,-3 0 0-5,1 0 0 5,-1 0 0-1,-1 0 0 1,-4 0 0-4,1 0 0 3,4 0 0-1,1 0 0 2,9 3 0-4,2-3 0 4,-4 0 0-1,-4 3 0 0,-7 1 0-2,2-2 0 2,-3 1 0-1,-1-1 0 2,-6-2 0-4,2 0 0 3,-2 0 0 0,-1 0 0 0,5 0 0-2,-3 0 0 2,0-2 0 0,1-7 0 1,-1 3 0-3,-7 4 0 2,3-1 0 0,-6 1 0 0,8 2 0-3,-3 0 0 4,-7-3 0-1,8 3 0-3,-3-4 0 4,-6 1 0-1,-3 3 0 0,-4 0 0 0,0 0-69-3,0 0-1085 3</inkml:trace>
    </iact:actionData>
  </iact:action>
  <iact:action type="add" startTime="50696">
    <iact:property name="dataType"/>
    <iact:actionData xml:id="d6">
      <inkml:trace xmlns:inkml="http://www.w3.org/2003/InkML" xml:id="stk6" contextRef="#ctx0" brushRef="#br0">7484 5226 39 0,'0'0'203'7,"0"0"-197"1,0 0-6-1,0 0-32 0,0 0-110 2</inkml:trace>
    </iact:actionData>
  </iact:action>
  <iact:action type="add" startTime="50780">
    <iact:property name="dataType"/>
    <iact:actionData xml:id="d7">
      <inkml:trace xmlns:inkml="http://www.w3.org/2003/InkML" xml:id="stk7" contextRef="#ctx0" brushRef="#br0">7484 5226 33 0,'216'149'55'8,"-216"-149"-55"-2,0 0-27 2</inkml:trace>
    </iact:actionData>
  </iact:action>
  <iact:action type="add" startTime="51461">
    <iact:property name="dataType"/>
    <iact:actionData xml:id="d8">
      <inkml:trace xmlns:inkml="http://www.w3.org/2003/InkML" xml:id="stk8" contextRef="#ctx0" brushRef="#br0">7742 5375 120 0,'0'0'104'6,"0"0"28"3,0 0 24-1,0 0-60-2,167 74-40 2,-131-55-10-1,9 4-4 1,-6-1-28-1,-1 0-10 1,1-2-4 0,-8 0-60 0,-24-18-180-2,-7 2-187 2</inkml:trace>
    </iact:actionData>
  </iact:action>
  <iact:action type="add" startTime="52654">
    <iact:property name="dataType"/>
    <iact:actionData xml:id="d9">
      <inkml:trace xmlns:inkml="http://www.w3.org/2003/InkML" xml:id="stk9" contextRef="#ctx0" brushRef="#br0">8308 5648 1 0,'0'0'32'6,"0"0"7"2,0 0 73 1,0 0-48-2,0 0 2-1,0 0 50 3,59 45-6-2,-39-37-44 2,-2 1-16-4,5-1-36 3,-3 1-14 0,14-4-10 0,-8 5-56-2,7-7-50 3,-5 4 48-2,12 3 16 1,-4 3 20-2,8-2 32 2,-4 5 162 0,-3-4-54 0,-14-7-48-2,-6 2-38 5,-14-7-22-5,-3 0-82 2,0 0-242 0</inkml:trace>
    </iact:actionData>
  </iact:action>
  <iact:action type="add" startTime="53615">
    <iact:property name="dataType"/>
    <iact:actionData xml:id="d10">
      <inkml:trace xmlns:inkml="http://www.w3.org/2003/InkML" xml:id="stk10" contextRef="#ctx0" brushRef="#br0">9264 6056 68 0,'0'0'4'6,"0"0"-4"2,189 84-29 0,-127-62 29 0,8-2 51-3,-5 0 1 4,-3 3-26-1,-8-7-14 0,-50-13-12-2,-4-3-114 1</inkml:trace>
    </iact:actionData>
  </iact:action>
  <iact:action type="add" startTime="54117">
    <iact:property name="dataType"/>
    <iact:actionData xml:id="d11">
      <inkml:trace xmlns:inkml="http://www.w3.org/2003/InkML" xml:id="stk11" contextRef="#ctx0" brushRef="#br0">9907 6268 110 0,'0'0'136'8,"0"0"-52"-2,0 0 34 2,0 0-44 0,176 91 6-1,-135-71-54 0,0-3-12 1,5 0-8 0,5 3-6 0,2-3-12-3,4-1-48 4,-12 1-122-2,-31-13 34 2,-12-3-93-3</inkml:trace>
    </iact:actionData>
  </iact:action>
  <iact:action type="add" startTime="54698">
    <iact:property name="dataType"/>
    <iact:actionData xml:id="d12">
      <inkml:trace xmlns:inkml="http://www.w3.org/2003/InkML" xml:id="stk12" contextRef="#ctx0" brushRef="#br0">10950 6732 72 0,'0'0'34'2,"0"0"-34"7,0 0-49-1</inkml:trace>
    </iact:actionData>
  </iact:action>
  <iact:action type="add" startTime="55039">
    <iact:property name="dataType"/>
    <iact:actionData xml:id="d13">
      <inkml:trace xmlns:inkml="http://www.w3.org/2003/InkML" xml:id="stk13" contextRef="#ctx0" brushRef="#br0">10596 6562 352 0,'0'0'184'8,"0"0"-150"0,0 0-10-2,0 0 24 2,0 0-40 0,0 0-2 0,0 0-4-2,0 0-2 2,18 10 8 0,5 4 30 0,6 3-14-2,2 4-12 2,2-2-10 0,6 3-2 0,2 1-14-2,2-4 0 2,-1 1 10 0,0-3-8 0,-1-5 2-2,-8-2-18 2,-8-4-58 1,-22-6-138-2,-3 0-30 0</inkml:trace>
    </iact:actionData>
  </iact:action>
  <iact:action type="add" startTime="55536">
    <iact:property name="dataType"/>
    <iact:actionData xml:id="d14">
      <inkml:trace xmlns:inkml="http://www.w3.org/2003/InkML" xml:id="stk14" contextRef="#ctx0" brushRef="#br0">10875 6725 126 0,'0'0'94'5,"0"0"-74"3,0 0-20 0,0 0 6 0,0 0-6-2,161 58-4 2,-122-48 2 1,-6 0 2-2,11 0 42-1,-1 5 56 2,11 0 0 0,-3 4-40 0,8 1-58-2,-1-1-8 2,-42-13-210 1,0 1 4-2</inkml:trace>
    </iact:actionData>
  </iact:action>
  <iact:action type="add" startTime="56016">
    <iact:property name="dataType"/>
    <iact:actionData xml:id="d15">
      <inkml:trace xmlns:inkml="http://www.w3.org/2003/InkML" xml:id="stk15" contextRef="#ctx0" brushRef="#br0">11673 6986 45 0,'0'0'143'5,"0"0"13"4,0 0-60-2,195 84-34 2,-142-60-18-4,4-3-12 4,-14-4-32-2,-5-6-26 2,-35-11-62-4,-3 0-138 4</inkml:trace>
    </iact:actionData>
  </iact:action>
  <iact:action type="add" startTime="56698">
    <iact:property name="dataType"/>
    <iact:actionData xml:id="d16">
      <inkml:trace xmlns:inkml="http://www.w3.org/2003/InkML" xml:id="stk16" contextRef="#ctx0" brushRef="#br0">12275 7332 96 0,'0'0'104'6,"0"0"-20"2,0 0-40-1,178 115-28 2,-166-106-16-3,7-5-136 2</inkml:trace>
    </iact:actionData>
  </iact:action>
  <iact:action type="add" startTime="57194">
    <iact:property name="dataType"/>
    <iact:actionData xml:id="d17">
      <inkml:trace xmlns:inkml="http://www.w3.org/2003/InkML" xml:id="stk17" contextRef="#ctx0" brushRef="#br0">12640 7548 252 0,'0'0'140'5,"0"0"-102"3,0 0-30 1,0 0 20-3,179 84 0 1,-127-56-26 2,12 6 0-1,1 3 0-3,7 2 10 4,-4-11 18-1,-11-3-18 0,-14-10-12-2,-19-11-2 2,-24-4-186 0,0 0-176-1</inkml:trace>
    </iact:actionData>
  </iact:action>
  <iact:action type="add" startTime="58348">
    <iact:property name="dataType"/>
    <iact:actionData xml:id="d18">
      <inkml:trace xmlns:inkml="http://www.w3.org/2003/InkML" xml:id="stk18" contextRef="#ctx0" brushRef="#br0">13284 7832 224 0,'0'0'142'8,"0"0"-100"-1,0 0-42 0,0 0-6 1,0 0-60 0,194 97-28-1,-150-70 64 0,-1 0 30 2,1 0 2-2,2-10 26 0,-7 2 32 0,-8-6-12 1,-10-1-48 1,-21-12-22-4,0 0-186 4</inkml:trace>
    </iact:actionData>
  </iact:action>
  <iact:action type="add" startTime="59669">
    <iact:property name="dataType"/>
    <iact:actionData xml:id="d19">
      <inkml:trace xmlns:inkml="http://www.w3.org/2003/InkML" xml:id="stk19" contextRef="#ctx0" brushRef="#br0">13843 8113 282 0,'0'0'152'5,"0"0"-104"3,0 0-30 0,0 0 38 1,0 0-30-4,221 64-16 4,-137-21-2-1,16 8-4 0,13-1-2-2,7 2-2 2,-5-3-4 0,-8-7-24-1,-23-11-2 0,-68-28-76 0,-16-3-110 1</inkml:trace>
    </iact:actionData>
  </iact:action>
  <iact:action type="add" startTime="60163">
    <iact:property name="dataType"/>
    <iact:actionData xml:id="d20">
      <inkml:trace xmlns:inkml="http://www.w3.org/2003/InkML" xml:id="stk20" contextRef="#ctx0" brushRef="#br0">14887 8608 224 0,'0'0'226'7,"0"0"-164"2,0 0-56-3,200 103-2 2,-139-66 24 0,19-1-8 0,-8 4 16-3,-2-5 20 4,-6-5 4-2,-8-8-42 2,-17-5-18-3,-39-17-40 1,0 0-194 1</inkml:trace>
    </iact:actionData>
  </iact:action>
  <iact:action type="add" startTime="60599">
    <iact:property name="dataType"/>
    <iact:actionData xml:id="d21">
      <inkml:trace xmlns:inkml="http://www.w3.org/2003/InkML" xml:id="stk21" contextRef="#ctx0" brushRef="#br0">15365 8736 530 0,'0'0'188'5,"0"0"-100"4,202 93-38-1,-119-61-16 0,-2-10-22-2,-2-7-6 2,1-5 0 0,-15-3-6 0,-5-7 0-3,-14 0-16 3,-20 0-60 0,-26 0-48 0,0-9-256 0</inkml:trace>
    </iact:actionData>
  </iact:action>
  <iact:action type="add" startTime="61125">
    <iact:property name="dataType"/>
    <iact:actionData xml:id="d22">
      <inkml:trace xmlns:inkml="http://www.w3.org/2003/InkML" xml:id="stk22" contextRef="#ctx0" brushRef="#br0">15626 8911 344 0,'0'0'176'6,"0"0"-118"1,228 68-6 1,-134-46-20-2,-10-2-12 3,-4-4-16-2,-16-5 0-1,-15-1-4 2,-29-7 0 1,-20-3-46-2,0 0-244-1</inkml:trace>
    </iact:actionData>
  </iact:action>
  <iact:action type="add" startTime="64275">
    <iact:property name="dataType"/>
    <iact:actionData xml:id="d23">
      <inkml:trace xmlns:inkml="http://www.w3.org/2003/InkML" xml:id="stk23" contextRef="#ctx0" brushRef="#br0">14497 9567 1 0,'0'0'193'8,"0"0"-7"0,0 0-22-3,0 0-64 3,0 0-60 0,0 0-32 0,0 0-8-2,32-10-24 2,-32 10-74-1,0 0 36 2,0 0 46-3,-3 0-26 2,-4 0-46 1,-3 0 10-2,3 0-78-1</inkml:trace>
    </iact:actionData>
  </iact:action>
  <iact:action type="add" startTime="64830">
    <iact:property name="dataType"/>
    <iact:actionData xml:id="d24">
      <inkml:trace xmlns:inkml="http://www.w3.org/2003/InkML" xml:id="stk24" contextRef="#ctx0" brushRef="#br0">14136 9872 47 0,'0'0'95'6,"0"0"-5"2,0 0-22 1,0 0-52-1,0 0-16-3,0 0-32 3,51-31-30 0,-38 25 60 0,-9 2 2-2,-1-3 44 2,10 5 12 1,-8-2 20-2,0 2-14-1,6-3-48 2,-7-3-14 0,9-1 0 0,-7 1-2-2,7 1-6 2,-3-1-20 1,3 3 28-2,2-1 12-1,-2 0 52 2,3-1 18 0,-2-3-2 1,-4 5-28-4,8-6-28 3,-4 2 8 0,-2-3-12 1,4 4 0-4,1 2-10 3,-4 1-8 1,-3 2-2-2,8-3-10 0,-5 2-12 0,0-3-2 2,1-1 22-1,5-3 0-2,4 2-12 1,-5-3-10 1,5-1 0 0,-6 4-16-1,3 1-2 1,-4 3 30-1,-8-1 12 2,8 6 4-4,-3-3-4 3,-2 0 2 0,5-2 2 0,-3-4-2-2,-3-2-2 2,8 2-2 0,-2-1 2 0,4-2 2-1,0-1 0 0,-4 6 2 1,-8-1 4 0,7 3 2-2,-10 1-8 3,11-2 0-2,-8-1-2 1,8-3-4-1,5 0 2 1,-2 2 2-1,1-4-2 2,3 3-8-4,-1 1 8 3,-6 3-2 1,0-1 2-2,-9 0-32 0,6-2-52 0,3-1-74 2,-16 6-8-2,4 3-14 0</inkml:trace>
    </iact:actionData>
  </iact:action>
  <iact:action type="add" startTime="65813">
    <iact:property name="dataType"/>
    <iact:actionData xml:id="d25">
      <inkml:trace xmlns:inkml="http://www.w3.org/2003/InkML" xml:id="stk25" contextRef="#ctx0" brushRef="#br0">14016 9813 98 0,'0'0'10'7,"0"0"-10"0,0 0-10 0,0 0-53 2</inkml:trace>
    </iact:actionData>
  </iact:action>
  <iact:action type="add" startTime="66062">
    <iact:property name="dataType"/>
    <iact:actionData xml:id="d26">
      <inkml:trace xmlns:inkml="http://www.w3.org/2003/InkML" xml:id="stk26" contextRef="#ctx0" brushRef="#br0">14016 9813 5 0,'-136'50'155'6,"136"-50"-55"2,0 0-46-1,0 0-38-1,0 0-10 1,0 0 18 1,56-28 26 1,-49 26 16-3,-1-3-6 3,9-1 2-2,-2 2-2 1,0-1 8-2,4-4-4 2,-1 4-26 0,4 0 4 0,-6-2 2-2,-4 2-10 1,7 5-18 2,-1-3-10-1,0 1 0 0,-2-2-4-3,13-2-2 3,-3-1 0 1,-2-4-2-3,0-1 4 2,-2 5 2 0,-1-2 6 0,4 0 6-1,-6 3-16 1,4-2 0-2,-1-4 0 3,0 4 2-1,3-2 2-2,11 1 12 2,-11-2 16-1,0 3-20 2,-3-8-2-3,4 6-2 2,-7-1 2 0,-1-1 14 0,7-2-12-2,-5 4-6 1,2-3 4 2,3 2 2-1,6 3 4-2,-1 0 4 1,8-1-10 1,-9-4-4-1,7 0-2 1,-10 2-2 0,-5 0 2 0,2 7 6 0,-1-4-2-2,-4 6-6 2,4-1 0 0,5-2-2 0,-5-7 0-2,9-1-6 2,-1-4 6 0,-5 2 0 0,-4 4 0-2,-2 3 4 2,-4 5 6 0,-3 3 26 0,8 0-16-2,-11 0 4 2,9 0-2 0,1-2-4 0,2-2-18-1,1 1 0 0,-2-2 0 1,-8 2 2 0,6 3 2-3,-3-2 8 4,-6 2 2-1,3-3 26 0,0-1-4-2,-5-1-22 1,11 0-10 2,-5-1 4 0,-2-3-6-4,4 1-2 2,-7 1 0 2,-2-1 2-3,9 3-2 2,-9 0 4 0,5 1 8 0,-2 2 4 0,-4 2-10-1,2-2 6 0,6 2-4 1,-6-4-6 0,5 2 0-2,0-4 0 2,-6 1-2 0,9-1 0 0,-10 0-2-2,10-1 2 2,-10 0 0 0,2-3-4 0,-3 3 4-2,1 5 0 1,5-4-2 2,-6 3-4-1,1 3 2-3,-3-2-2 3,2 2 2 0,-2 0 0 0,0 0-4-1,0 0-30 1,0 0-68 1,0 0 24-1,0 0-18-3,-25 7 36 3,-14 6-14 0,-15 0-54-2,2 1 36 2,-4 3-36 0,32-12-92 0,6 7-178 0</inkml:trace>
    </iact:actionData>
  </iact:action>
  <iact:action type="add" startTime="67237">
    <iact:property name="dataType"/>
    <iact:actionData xml:id="d27">
      <inkml:trace xmlns:inkml="http://www.w3.org/2003/InkML" xml:id="stk27" contextRef="#ctx0" brushRef="#br0">14059 9786 106 0,'0'0'122'7,"0"0"-56"1,0 0-44 1,0 0-2-2,0 0 8-1,0 0-14 2,0 0 14 0,-2 0 106-2,2 0 8 2,5 0-16 1,0 0 16-3,12-9-40 3,2-2-36-2,1-5-24 1,14 0 24-2,-4-3 0 3,8 2-6-2,-5 4 2 1,-4-4-12-2,9 4-2 2,-5 6-18 0,-3-5-16-1,10 4 0 1,-7-4 2 0,3 0 16-1,-7 5 20 2,-3 1-2-2,5-1-18-1,-8 0-14 3,10-1-10-2,-5-1-4-1,8 1-2 3,-1-4-2-2,-8-1 0 2,1-1 2-4,1-1 6 3,-4-2-4 0,6 2 0 1,-6-6-2-4,3 4 10 4,3 0 0-2,-6 3-2 1,-5 6-2-2,1 3 12 3,-1-2 2-2,3 2-8 1,-5-4-10 0,5-2-4-2,-4-3 0 2,-2 1-2 0,-1-5 2 1,-9 4 0-3,9 2 2 1,-3 2 0 2,-4 4-2-1,7-3 8-3,0 1 0 3,-9 1 8 0,13 3-6-2,-2-5-2 3,1 5 2-2,1-5-6 1,0-2 6-2,3 3-2 2,-2-4 4 0,-1 3 6 0,0 0 9-2,6 2-27 3,0-3 0-2,-5 3 0 1,3-2 0-2,0-2 0 3,-9-1 0-2,1 4 0 2,-7 2 0-1,4 3 0-2,-7 1 0 1,-2-4 0 1,9 4 0-2,-5-3 0 2,5 1 0 0,-8 1 0 0,10-3 0 0,-2-1 0-2,-3-3 0 2,3 5 0 0,-8-1 0-1,-5 6 0 0,5-3 0 1,4 0 0 0,-5 3 0-2,1 0 0 3,-5 0 0-2,3 0 0 2,-3 0 0-4,0 0 0 4,0 0 0-1,0 0 0-1,0 0 0-1,0 0 0 3,0 0 0-1,0 0 0-1,-12 0 0-1,-16 0 0 2,8 0 0 0,-4 0 0 1,-3 0 0-2,-6 3 0-1,6 4 0 2,-7 0 0 0,4-3 0-2,-1-2 0 3,-3-2 0-2,6 0 0 2,-8 0 0-4,11 0 0 4,2 0 0-2,-6 0 0 1,9 0 0-2,8 0 0 2,-1 0 0 0,9 0 0 0,1 0 0-2,-9 0 0 3,11 0 0-2,1 0 0 2,-3 0 0-4,3 0 0 3,0 0 0 0,0 0 0 0,0 0 0-2,0 0 0 2,0 0 0 0,0 0 0 0,0 0 0 0,4 0 0-2,28 0 0 2,-4 0 0 1,12 0 0-4,4 0 0 4,9 0 0-2,-6 0 0 2,6 0 0-4,-9 0 0 4,-4 0 0-2,0 0 0 2,-16 0 0-4,5 4 0 4,-19-4 0-1,8 3 0-1,-15-3 0-1,-3 4 0 3,0 0 0-2,0-4 0 2,0 2 0-3,0 5 0 1,0 0 0 2,0 10 0-1,-24 6 0-3,-3 5 0 3,-6-1 0 1,-7 4 0-1,11-1 0-3,-10-3 0 3,6-2 0 0,7-2 0 1,-2-6 0-4,7-7 0 4,0-3 0-2,17-2 0 1,-6-5 0-1,0 0 0 2,10 4 0-2,-8-3 0 1,-8 8 0-3,-4 2-61 3,16-7-371 0,-9 1-694 1</inkml:trace>
    </iact:actionData>
  </iact:action>
  <iact:action type="add" startTime="91745">
    <iact:property name="dataType"/>
    <iact:actionData xml:id="d28">
      <inkml:trace xmlns:inkml="http://www.w3.org/2003/InkML" xml:id="stk28" contextRef="#ctx0" brushRef="#br0">13622 7795 462 0,'0'0'380'6,"0"0"-122"2,0 0-60 0,0 0-68 0,0 0-28-2,0 0-42 2,0 0-34 0,4 0-12 0,-4 0-10-2,0 0-2 2,0 0 12 0,0 0 28 0,0 0-24-2,0 3-18 2,0-3 0 0,0 0-40 0,0 0-62-2,0 0-102 1,0 0 38 2,0 0 114-2,0 0 52-1,0 2 40 3,0 8-40-1,0-5-6 0,0 0-26-2,0-2-8 2,0-3 18 0,0 0 22 0,0 6 2-2,0-1 84 1,0 1-34 2,0 5-4-3,0-5-20 2,0 1-24 0,0-7-4 0,0 0 0 0,0 0-2-2,0 0 4 1,0 0 2 2,0 0 48-2,0 7 10 0,0 4 18 1,-1 9-48 0,1-3-32 0,-3-8-76-2,0-4-36 1,3-5-24 3,0 0 0-4,0 0-16 1,0 0 78 1,0 0 74 0,0 0 18-2,0-5 2 1,0 3-12 2,0-2 0-1,0-2-8 0,0 3-26-2,0-2-36 1,0 1-64 2,0 2 16-3,0 2 84 2,0 0 24 0,3 0-14 0,-3 0-12-2,0 0-298 2</inkml:trace>
    </iact:actionData>
  </iact:action>
  <iact:action type="add" startTime="92329">
    <iact:property name="dataType"/>
    <iact:actionData xml:id="d29">
      <inkml:trace xmlns:inkml="http://www.w3.org/2003/InkML" xml:id="stk29" contextRef="#ctx0" brushRef="#br0">13678 7911 59 0,'0'0'49'8,"0"0"15"-2,0 0 40 1,0 0 144 2,0 0 56-1,0 0-26 0,0 0-50-2,7-7-22 2,2 7-52 1,-9 0-74-4,0 0-42 3,0 0-8 0,0 0-18-1,0-2-12 0,0-9-6 1,0-9 6-1,0 0 2 2,-11 3 0-1,3 10 2-2,-5 0-2 2,-7 7 14 0,0 0 20-2,-4 0-14 2,0 0-20 0,4 0-2 0,1 0 0 0,1 0 2-2,2 0-6 2,9 0 4 0,-3 0-2 0,7 0-4-2,-4 0 2 2,-2 0 2 0,5-5 2-2,-1 5 0 2,3 0 2 0,-10 0 0 0,8 0-2 0,-7 0 4-2,9 0-4 2,2 0 2 0,-3 0 0-2,-2 0-2 2,2 0 0 0,-2 0 0 0,0 0 4 0,2 0-2-2,3 0-2 2,0 0 2 0,0 0 0-2,0 0-2 2,0 0 2 0,0 0 10 0,0 0 22-2,0 0-14 2,0 12-18 0,0 1 0 0,0 2 0 0,0-6-2-2,0 6 2 2,0-3-4 0,0 5 4 0,0 8-4-2,-4 7 4 2,-6 4-2 1,4 0 2-3,-1 1 0 2,-2-13 4-1,5-3 0 2,4-11-6-4,0-1 0 3,0-2 2 0,0 3-2 0,0-2 4-2,0 2-2 3,0 2-2-1,0-3 0-1,0 0 0-1,0-3 4 2,0-4-1 0,0-2-3 1,0 0 0-2,0 0 0 0,0 0 0 0,0 0 0 2,0 0 0-3,0 0 0 1,0 0 0 1,0 0 0 1,0 0 0-3,0 0 0 1,0 0 0 1,0 0 0 1,0 0-9-4,0 0-15 3,0-17 16 0,0-7 6 0,0-5 0 1,0-8 0-2,0-4 2 1,0-5-4-1,0 2 4 1,7 0-2-2,6 14 2 2,-10 10 0 1,0 15 4-4,10 2-4 3,-12 3 4 0,15 0 6 0,0-2-8-1,7-3-2-1,2 5 0 2,0 0 0 1,9 0 4-1,-9 0 10-2,7 0 1 1,-7 0-15 1,-5 0 0-1,0 0 0 0,-4 0 0 1,-9 0 0 1,6-4 0-4,-5-1 0 4,-5 1 0-1,-3 4 0-1,0 0 0 0,0 0 0 0,0 0 0 1,0 0 0 1,0 0 0-3,0 0 0 1,0 0 0 1,0 0 0 1,0 0 0-3,0 0 0 2,0 0 0-1,0 0 0 1,5 0 0-1,3 0 0 0,-5 0 0 1,7 0 0 0,-7 0 0-1,1 0 0 0,0 6 0 1,-4 1 0 0,3 0 0-2,3-1 0 2,-6-4 0 0,0-2 0 0,0 0 0-2,0 0 0 2,0 0 0 1,0 0 0-2,0 0 0 0,0 0 0 0,0 3 0 2,0 0 0-1,0 0 0-2,0 3 0 1,0-4 0 1,0-2 0 0,0 0 0-1,0 0 0 1,0 0 0-1,0 0 0 1,0 0 0-1,0 0 0 0,0 0 0 2,0 0 0-1,0 3 0-2,0 0 0 1,0 3 0 2,0-1 0-1,0-2 0-3,0 0 0 3,0 0 0 0,-6-3 0 0,-4 0 0-1,-4 0 0 1,-5 0 0 0,-6 0 0-1,-7 0 0-1,8 0 0 3,-3 0 0-1,7 0 0-1,4 0 0 0,-4 0 0 1,5 0 0-1,-3-3 0 2,6 0 0-3,-4 3 0 1,0 0 0 1,7 0 0 1,-5 0 0-4,14 0 0 4,0 0 0-1,0 0 0 0,0 0 0-2,0 0 0 1,0 0 0 2,-2 0 0-2,0 0 0-1,-9 0 0 2,6 0 0 1,-3 6 0-1,-2 1 0-2,7 3 0 1,3-3 0 1,-1 5 0 1,-2 8 0-1,0-1 0-3,-4 7 0 4,4 2 0-1,-4 2 0-2,-2 10 0 2,2-1 0 0,-9 1 0 0,14-6 0-2,-3-9 0 2,-6-8 0 0,11-15 0 0,0-2 0-2,0 0 0 2,0 0-51-1,0-11 9 2,0-12 22-4,0 1-18 4,11 3-50-1,-6 6-78 0,-5 8-146-2,0 3-294 2</inkml:trace>
    </iact:actionData>
  </iact:action>
  <iact:action type="add" startTime="96749">
    <iact:property name="dataType"/>
    <iact:actionData xml:id="d30">
      <inkml:trace xmlns:inkml="http://www.w3.org/2003/InkML" xml:id="stk30" contextRef="#ctx0" brushRef="#br0">11308 6702 1160 0,'7'0'308'5,"-7"-3"-166"3,0 3-32 0,0 0-72 0,0-2-38-2,0-5 0 3,0 5 2-2,0-1 2 2,0 3 16-3,0 0 44 1,0 0 12 2,0 0-8-1,0 0-13-3,0 0-55 3,0 0 0 1,0 0 0-1,0 0 0-3,-2 0 0 4,-6 0 0-2,0 0 0 2,8 0 0-4,0 0 0 3,-8 0 0 0,7 0 0 0,-11 0 0-2,8 0 0 3,-12-3 0-2,7-2 0 2,-7 2 0-3,-7 3 0 2,3 0 0 0,-3 0 0-1,-3 0 0-1,5 0 0 2,2 0 0 0,-1 0 0 1,6 0 0-4,-4 0 0 3,2 0 0 1,0 0 0 0,-1 0 0-5,14 0 0 4,-1 0 0 0,-3 0 0 1,1 0 0-3,3 0 0 2,-4 0 0-1,-2 0 0 2,5 0 0-3,4 0 0 2,-3 0 0 0,3 0 0-1,0 0 0 0,0 0 0 0,0 0 0 2,0 0 0-1,0 0 0-2,0 0 0 2,0 0 0 0,0 0 0-1,0 0 0 0,0 0 0 0,0 0 0 2,0 0 0-2,0 0 0 0,0 0 0 1,0 25 0-1,0 8 0 2,0 1 0-3,3 3 0 3,-3-6 0-1,4-3 0-1,-4-2 0-1,7 0 0 2,-5-5 0 0,0 0 0-1,-2-1 0 0,5-10 0 1,-5-1 0 0,0-7 0 0,0 1 0-2,0-3 0 1,3 0 0 1,-3 0 0 0,0 3 0-1,0 0 0 1,0 3 0-1,0 2 0 1,0 0 0-1,0 1 0 0,0-4 0 2,0-2 0-2,0-3 0-1,0 0 0 2,0 0 0 0,0 0 0 0,6 0 0-2,-2-5 0 2,-1-22 0 0,-3 0 0 0,0-7 0-2,0-4 0 2,0-9 0 0,0 6 0 0,0 2 0-2,0 4 0 3,0 8 0-1,0 9 0-1,0 5 0 0,0 7 0 1,0 6 0 1,0 0 0-2,0 0 0-1,0 0 0 2,0-6 0-1,0 1 0 1,4-4 0-1,-1 4 0 0,10 2 0 1,-9 0 0 1,8 3 0-3,-3 0 0 1,10 0 0 2,4 0 0-2,-2 0 0 0,8 0 0 1,-1 0 0 1,-8 0 0-1,-1 0 0-3,-1 0 0 2,-3 8 0 3,-7-2 0-3,8-3 0-1,-12-3 0 2,9 0 0 0,-7 0 0 0,-5 0 0-2,2 0 0 2,6 0 0 0,-9 0 0 0,0 0 0-3,0 0 0 3,0 0 0 1,0 0 0-1,0 0 0-2,0 0 0 2,0 0 0 0,0 3 0 0,-13-3 0-1,-6 0 0 0,3 0 0 2,-6 0 0-2,9 0 0-1,-4 0 0 2,-3 0 0 0,8 0 0 0,3 0 0-3,-2 0 0 4,9 0 0-1,-1 5-5 0,3-2-303-2,0 6-470 1</inkml:trace>
    </iact:actionData>
  </iact:action>
  <iact:action type="add" startTime="104964">
    <iact:property name="dataType"/>
    <iact:actionData xml:id="d31">
      <inkml:trace xmlns:inkml="http://www.w3.org/2003/InkML" xml:id="stk31" contextRef="#ctx0" brushRef="#br0">8437 5480 512 0</inkml:trace>
    </iact:actionData>
  </iact:action>
  <iact:action type="add" startTime="104986">
    <iact:property name="dataType"/>
    <iact:actionData xml:id="d32">
      <inkml:trace xmlns:inkml="http://www.w3.org/2003/InkML" xml:id="stk32" contextRef="#ctx0" brushRef="#br0">8437 5480 512 0,'-19'31'238'1,"19"-31"-164"-1,0 0-74 0,0 0-8 6,0 0-88 1,0 0 88 0,0 6 8 1,0-6 98 0,0 0 76-2,0 0 12 3,0 0-10-1,0 0-44-1,-10 0-38 0,2 0-10 0,-12 0-40 1,3 0-42 0,-5 0 14-2,0 0-16 2,3 0 0 0,2 4-10 0,1 5 10-1,12-4 6 0,-9-2-4 1,10-3-2 1,-4 0-6-3,-2 0-22 1,5 0 6 2,1 0 18-2,1 0-2-1,2 0 6 2,0 0 2 0,0 0-2 1,0 0 0-4,0 0 24 3,0 0 14 1,0 0 2-2,0 0-14-1,0 0-16 2,0 9 4 0,0-1-8 0,0 4-2-2,0-4 4 3,0 3 0-2,0-2-2 1,0-1-6-2,0-2 2 2,0-3-2 1,0-3 0-2,0 0-14-1,0 0-16 2,0 0-12 1,0 0 30-2,0-3 12-1,2-14 8 2,1 2-8 0,-3 5-16 0,0 1-74-2,0 3-98 2,4 6-94 0,-4 0-148 0</inkml:trace>
    </iact:actionData>
  </iact:action>
  <iact:action type="add" startTime="105804">
    <iact:property name="dataType"/>
    <iact:actionData xml:id="d33">
      <inkml:trace xmlns:inkml="http://www.w3.org/2003/InkML" xml:id="stk33" contextRef="#ctx0" brushRef="#br0">8508 5518 130 0,'0'0'506'5,"0"0"-274"3,0 0-84 1,0 0 36-2,0 0-32-1,0 0-44 2,10 0-30 1,-10 0-34-2,0 0-30 0,0 0-10 0,0 0-2 1,0 0 2 0,0 0-4-2,0 0-10 2,0 0 10 1,-6 0 84-1,-8 3 6-3,-7 6-20 3,4-6-10 0,-6 2-24 0,-2-1-18-2,3-1-10 2,3-1-4 0,-4-2 0 0,3 0-2-2,0 0-2 2,-1 0 0 1,5 0 0-2,2 0 4-1,1 0-2 2,-4 0 0 0,12 0 0 0,-1 0-2-1,-2 0-6 0,6 0-10 4,-4 0 16-6,2 0 6 2,-2 0 2 1,3 0-4-1,-1 0-4 1,1 0-6-1,2 0 6 1,1 0 16 0,0 0-12-1,0 5 4-1,0 5-6 2,0 3 6 0,0 1-4 0,0 3 0-1,0-3-4 1,0 3 2-1,0 2 2 1,0 5-2-1,0 6-2 0,0 2 0 2,0-8 0-1,0-1 0-3,0-3-2 3,0-6 2 0,0-1 2 0,0-1-2-1,0-4 0 1,0-6 0-1,0 4 0 2,0 1-2-3,0-2 4 1,0 3 0 2,0 1-2-2,0-9 0 0,0 0-4 1,1 0-16 0,2 0-22 0,-3 0 24-2,4-9 18 1,-4-4 12 2,0 5-10-2,0 3 0 0,0 3 2 0,0 2-4 2,3-6 0-1,3-5-4-2,-2-5-6 1,2-13 10 2,-4 1 0-2,-2 0 0-1,0 0 0 3,8 3 2-1,-8 1-2-1,0 0-2 0,0 5 2 0,0 7 0 2,0 1 2-1,0 2-2-2,0-2-2 2,0 3 2 0,0-1 0 0,0 1 0-3,0 3 0 4,0 2 0-2,3 3 4 2,-3 0 2-3,5 0 0 2,2 0 10 0,9 0-10 0,0 0 0-2,4 0 0 1,0-7-2 1,-4 0-4 0,-4-3 0-2,5 5 2 3,-2 0-2-2,-1-2 0 2,-1 6 2-3,5 1 0 1,2 0-2 2,-7 0 8-2,3 0-4-1,-9 0-4 2,-2 0 12 1,3 0-12-1,-3 0 0-3,-5 0-4 3,3 0 0 1,-3 0 2-2,0 0 0 0,0 0 0 1,0 0-12 0,0 0-22-1,0 0-32 0,-3 0-136 1,-10 0-360 0</inkml:trace>
    </iact:actionData>
  </iact:action>
  <iact:action type="add" startTime="110971">
    <iact:property name="dataType"/>
    <iact:actionData xml:id="d34">
      <inkml:trace xmlns:inkml="http://www.w3.org/2003/InkML" xml:id="stk34" contextRef="#ctx0" brushRef="#br0">7252 4867 856 0,'8'-3'320'8,"-8"3"-138"0,0 0-40-2,0 0-16 2,0 0-56 0,0 0-34 0,0 0-4-2,0 0-2 1,0 0 2 2,0-3 4-1,0 1 12-2,0 2 16 2,3 0-2 0,-3 0-51 0,0 0-11-2,0 0 0 2,0-3 0 1,0 3 0-2,0-3 0-1,0-3 0 2,0 1 0 0,-3-1 0 0,-10 3 0-2,1-1 0 2,-4-3 0-1,-4 5 0 3,4 2 0-5,-4-4 0 3,-1 4 0 0,2 0 0 0,-5 0 0-2,3 0 0 2,1 0 0 0,4-4 0 0,9 4 0-2,-3-5 0 2,7 5 0 0,0 0 0 0,3 0 0-2,0 0 0 2,0 0 0 0,-4 0 0 0,1-2 0-2,-3 0 0 2,2-2 0 0,1 4 0 0,-2-2 0-3,-3 2 0 4,8 0 0-1,-3 0 0 0,3 0 0-1,0 0 0 0,0 0 0 1,0 0 0 0,0 0 0-2,0 0 0 2,0 0 0 0,-2 0 0 0,2 0 0-2,0 0 0 2,0 0 0 0,0 0 0-1,0 0 0 1,0 0 0-1,0 0 0 1,0 6 0 0,0 13 0-2,0 1 0 2,0-1 0 0,0 1 0 0,-3-7 0-2,-1 3 0 2,1-5 0 0,3 3 0 0,0-1 0-2,0 1 0 3,0 3 0-1,0 3 0-1,0 0 0-1,0 5 0 2,0-2 0 0,0 3 0 0,0 1 0-1,0-2 0 0,0 0 0 1,0-3 0 0,0-5 0-2,0-5 0 2,0-4 0 1,0-5 0-2,0-3 0-1,0 0 0 3,0 0 0-2,0 0 0 1,0 0 0-2,0 0 0 2,0 0 0 0,0 0 0 1,0 0 0-4,0 0 0 4,0-3 0-2,0-14 0 1,0 0 0-2,0-4 0 2,0-8 0 0,3-2 0 0,4-3 0-2,-5 3 0 2,-2 4 0 1,11 4 0-2,-8 6 0-1,-1 3 0 2,1 3 0 0,-3 5 0 0,4 3 0-1,-4 3 0 0,6-3 0 2,1 1 0-2,-1-3 0 2,8-2 0-4,5 2 0 3,4 2 0 0,2 1 0-2,7-2 0 3,-7 4 0-2,-5-3 0 2,3 3 0-4,-6 0 0 3,4 0 0 1,-5-4 0-2,3 0 0 0,-5-4 0 0,-1 3 0 2,-3-2 0-1,-5 5 0-2,-3 2 0 2,-2 0 0 0,0 0 0 0,0 0 0-2,0 0 0 4,0 0 0-5,0 0 0 3,0 0 0-2,0 0 0 3,0 0 0-1,0 0 0-1,0 0 0 0,0 0 0 0,0 0 0 2,0 0 0-2,0 0 0 0,0 0 0 0,0 0 0 2,0 0 0-1,0 0 0-2,0 0 0 1,0 0 0 2,-2 0 0-1,-16 0 0-1,-5-3 0 0,-2 3 0 1,-4 0 0 0,2 0 0-3,-1 0 0 3,-1 0 0 0,6 0 0 1,0 0 0-3,5-3 0 1,5 1 0 1,3 2 0 0,-3 0 0-1,10 0 0 0,-1 0 0 2,0 0 0-2,4 0 0 0,0 0 0 1,0 0 0 0,-6 0 0-1,6 0 0 0,0 0 0 2,0 0 0-2,0 0 0 1,0 0 0-3,-6 0 0 3,-1 2 0 1,1 21 0-1,6 7 0-3,-4 7 0 3,4 2 0 1,0 1 0-2,-3-1 0-1,3-5 0 2,0-6 0 0,0-6 0 1,0-7 0-4,0-8 0 3,0 0 0 2,0-7 0-3,0 0 0-2,0 0 0 4,0 0 0-1,0 0 0 0,0 0 0-3,0 0 0 4,0-7-37-2,0 0-225 2,0 1-372-4</inkml:trace>
    </iact:actionData>
  </iact:action>
  <iact:action type="add" startTime="113000">
    <iact:property name="dataType"/>
    <iact:actionData xml:id="d35">
      <inkml:trace xmlns:inkml="http://www.w3.org/2003/InkML" xml:id="stk35" contextRef="#ctx0" brushRef="#br0">11152 6401 776 0,'0'0'0'3</inkml:trace>
    </iact:actionData>
  </iact:action>
  <iact:action type="add" startTime="115013">
    <iact:property name="dataType"/>
    <iact:actionData xml:id="d36">
      <inkml:trace xmlns:inkml="http://www.w3.org/2003/InkML" xml:id="stk36" contextRef="#ctx0" brushRef="#br0">13509 8010 684 0,'0'0'256'6,"0"0"-80"1,0 0 0 1,0 0-62 0,0 0-20-2,0 0 2 2,65 27-4 0,-56-18-6 0,2-4-2-2,-4 7-34 2,1-1-4 0,2-1-28 0,-4-2-14-2,4 2 2 3,-6-1-2-2,2-1 4 1,7 2 10-2,4 6 17 2,-7-3-35 0,8 2 0 1,-2 4 0-2,-9-6 0 0,9-4 0 0,-9-1 0 1,6-3 0-2,-8-2 0 2,8 6 0 0,3 3 0 0,-3-2 0-2,13 5 0 2,-6-4 0 0,3 1 0 0,2-7 0-2,-5 4 0 5,3-4 0-6,-2 3 0 4,-1 4 0-3,-1-2 0 2,-2 2 0 0,3 0 0-1,-6-1 0-1,-4-4 0 3,7 3 0-1,-4-3 0-1,-3 0 0-1,6-4 0 3,-3 2 0-2,-3 0 0 2,5 2 0-3,-8-5 0 1,6 3 0 2,-7-1 0-2,7-2 0 0,-9 5 0 1,8-7 0 1,-8 0 0-2,1 4 0-2,-5-4 0 4,0 4 0-1,0-4 0-1,0 0 0 0,0 0 0 1,0 0 0 0,0 0 0-1,0 0 0-1,0 0 0 3,0 0 0-2,-5 0 0 2,-18 0 0-4,-13 0-105 3,21-8-189 0,-1-1-256 1</inkml:trace>
    </iact:actionData>
  </iact:action>
  <iact:action type="add" startTime="115888">
    <iact:property name="dataType"/>
    <iact:actionData xml:id="d37">
      <inkml:trace xmlns:inkml="http://www.w3.org/2003/InkML" xml:id="stk37" contextRef="#ctx0" brushRef="#br0">13468 7919 806 0,'0'0'230'8,"0"0"-80"0,0 0-8 1,0 0 50-3,0 0-74 1,0 0-44 1,0 0 2 1,41 42-4-4,-25-25-6 3,4-5-10 0,3 1 9 0,3 7-65-2,-1-1 0 2,-2 6 0 1,13 4 0-2,-5 3 0-1,2-5 0 3,-10-5 0-2,-3-2 0-1,4-8 0 2,-10-4 0 0,6-3 0 1,2 0 0-2,-4 7 0 0,15 0 0 1,-3 8 0 0,1 4 0 0,-2 4 0-3,1-3 0 4,-4-1 0-2,-4-11 0 0,-6-1 0 1,-9-4 0-1,6-3 0 1,-3 2 0 2,6 0 0-6,2 3 0 6,2 1 0-3,-1-2 0 1,-2-5 0-2,-7 5 0 2,5-5 0 0,-2 3 0 0,0-1 0-2,3-4 0 2,-2 4 0 0,5 0 0 0,-1-1 0-3,-8 3 0 4,10 1 0-2,-2 4 0 2,0-4 0-3,6 2 0 2,-7 1 0-1,3 0 0 2,-1-4 0-4,-6 0 0 5,-4-4 0-3,7-2 0 1,-12 3 0-2,15-1 0 2,-2 2 0 0,-1 1 0-1,5-1 0 0,2 6 0 1,1-4 0 0,0 3 0 0,9-3 0-3,-10 4 0 4,11 1 0-2,-7-5 0 2,-4 8 0-3,6-9 0 1,-8-1 0 2,-10 6 0-2,5-7 0 0,0 2 0 1,-9-3 0 0,11 2 0 0,-2-3 0-2,2 2 0 2,4 4 0 0,1 2 0 0,11 3 0-2,-4 3 0 2,6 3 0 0,2-2 0 1,-9-5 0-4,2-2 0 3,-11-9 0-1,-13 2 0 2,9 1 0-3,-6-1 0 2,5 4 0 0,5 2 0-1,9 2 0 0,-6-1 0 2,0 0 0-3,-5-1 0 3,-2-3 0-3,-5 3 0 2,5-7 0 0,-3 7 0 0,0 4 0-2,5 3 0 2,8-1 0-1,-3-7 0 2,-11-3 0-3,-4-6 0 2,-3 0 0-1,-2 0 0 2,-3 0 0-3,0 0 0 2,0 0 0 0,0 0 0-2,0 0 0 2,0 0 0 1,0 0 0-2,0 0 0 1,0 0 0-2,-3 0 0 2,-31-6 0-1,4-11 0 2,-19-5 0-3,4-5 0 2,-12 0 0 0,9-3 0 0,-7 1 0-2,10-2 0 2,-8 2 0 0,9 7 0 0,1 3 0-2,2 5 0 2,0 2 0 0,-1 5 0-2,2-1 0 2,-1-4 0 1,5 0 0-3,-5-1 0 4,2-4 0-5,-1-3 0 3,-1 3 0 0,8-3 0 0,5 3 0-2,-1 7 0 2,15 0 0 0,-12 3 0 0,2-5 0-1,1 0 0 0,0 2 0 1,3-5 0 0,-2 0 0-2,0-3 0 2,1 4 0 0,2 2 0-2,1 4 0 2,2 5 0 1,0-4 0-2,5 0 0 2,-8 1 0-4,2-1 0 3,-4-5 0 0,4 0 0 0,-2 2 0-2,-1 0 0 1,2 3 0 2,-5-3 0-1,4 0 0-2,2 2 0 2,-6-4 0 0,0 5 0 0,-11-8 0-2,14-5 0 2,-3-3 0 0,-2-7 0 0,2-1 0-2,-3 6 0 2,11 1 0 0,-1 12 0 1,-4 2 0-4,3 2 0 3,-6-1 0 0,2 1 0-2,2 3 0 2,-1 0 0 0,0-8 0 0,-1 6 0 0,4-5 0-2,-2 0 0 2,-1 4 0 0,13-5 0-2,-9 1 0 2,-2 1 0 0,11-6 0 0,-6 11 0 0,10-1 0-2,-1 7 0 3,4 0 0-2,0 0 0 2,0 0 0-4,0 0 0 3,0 0 0 0,0 0 0 0,0 17 0-2,9 2 0 2,5 0-789 0</inkml:trace>
    </iact:actionData>
  </iact:action>
  <iact:action type="add" startTime="118464">
    <iact:property name="dataType"/>
    <iact:actionData xml:id="d38">
      <inkml:trace xmlns:inkml="http://www.w3.org/2003/InkML" xml:id="stk38" contextRef="#ctx0" brushRef="#br0">11015 6699 102 0,'0'0'306'8,"0"0"-50"0,0 0 24-3,0 0-64 4,0 0-14-2,0 0-32-1,0 0-54 2,0 0-30 0,0 0-4 0,0 0 0-2,0 0 2 2,0 0-19 1,0 3-65-1,0 9 0-2,12-1 0 1,-3 0 0 2,7 0 0-2,0-2 0 0,-5 1 0 0,5 0 0 1,7-3 0 0,-5 3 0-1,2-3 0 1,-1 6 0-1,1-3 0 1,3-1 0-1,-1 2 0 0,7-3 0 3,-9 1 0-4,6 1 0 1,-5-2 0 1,2-2 0 0,-1 4 0 0,2-7 0-2,0 1 0 2,0 2 0 0,-4 2 0-1,4 1 0-1,-4-1 0 2,0 4 0 0,1 0 0 0,-1-2 0-1,-1 4 0 1,-2 1 0 0,6-4 0 0,-2-1 0-2,2 2 0 1,-3-3 0 2,0-1 0 0,-1-2 0-4,-1 0 0 4,2 1 0-2,-4-1 0 0,1 5 0 0,-1 2 0 0,-1 0 0 2,1-2 0-1,-3-3 0-2,-3 0 0 2,3-1 0 0,-4 1 0 0,6 1 0-2,1 2 0 1,-8-1 0 2,9 2 0-1,-1-3 0-2,0 1 0 1,1 2 0 2,4-1 0-2,-1 0 0 0,6-2 0 1,-6 0 0 1,3-4 0 0,-5 0 0-4,-5 1 0 2,0 0 0 1,1-1 0-1,0 1 0-1,-1 3 0 3,4-4 0-2,3 5 0 1,1-3 0 0,-3 5 0-2,6-5 0 2,-7 6 0 0,3-8 0-2,-1 0 0 2,3 3 0 0,-3 1 0 0,1 2 0-2,3 3 0 2,-1 3 0 0,-3-3 0 0,-2 1 0-1,3-2 0 0,-1 2 0 2,-3-4 0-2,2 2 0-1,2 8 0 2,7 3 0 0,7 6 0 0,5-3 0-2,-1-5 0 2,-12-7 0 0,-3-8 0 0,-6 3 0-2,4-3 0 2,-3 2 0 1,0-1 0-2,-2-2 0 0,-5 2 0 1,5-1 0 0,2 0 0-1,-2 5 0 0,-5-4 0 1,5 4 0 0,-3-1 0 0,-5-4 0-2,7 5 0 2,1-3 0-1,-7-1 0 2,7-3 0-3,-6 2 0 1,6 1 0 2,-1-3 0-1,-5 4 0-2,3 0 0 1,-10-7 0 2,-2 5 0-2,8-7 0-1,-9 0 0 2,0 0 0 1,0 0 0-1,0 0 0-3,0 0 0 4,0 0 0-1,0 0 0-1,0 0 0 0,0 0 0 1,3 0 0 0,-3 0 0 0,3 0 0-2,-3 0 0 2,0 0 0 0,0 0 0 0,0 0 0-2,0 0 0 1,0 0 0 2,-26-18 0-2,-5-4 0 2,4 2 0-3,-5-1 0 2,-7 3 0 0,10-5 0-2,-11 3 0 1,4 0 0 2,-1 1 0-1,-4-3 0-2,2-2 0 1,8 6 0 2,-2-8 0-1,-3 6 0-2,11 2 0 2,2 1 0 0,0 4 0 1,-6 0 0-5,8 2 0 4,0-4 0 1,-5-2 0-1,2 6 0-1,-2-6 0-1,2 0 0 2,5 0 0 1,-3-5 0-3,-7 3 0 2,2 2 0 1,3 4 0-2,1 3 0-1,0 5 0 2,3-4 0 0,-3 3 0 1,5-5 0-4,-2 0 0 3,0-3 0 0,-9-4 0 0,5-1 0-3,1-1 0 4,1 3 0-1,4 4 0 0,0 1 0-2,-1 7 0 2,12 2 0 0,-6 0 0 0,-7 1 0-1,2-5 0-1,0 5 0 3,3-4 0-2,-5 1 0-1,-6-1 0 2,11 0 0 1,-2-1 0-1,-2 3 0-2,3 1 0 2,-4-2 0 0,-1-4 0 0,1 1 0-2,0-3 0 2,-3 0 0 0,7 2 0 0,1 4 0-2,5-2 0 2,1 7 0 0,5 0 0 0,0 0 0-2,-8 0 0 2,11 0 0 0,-10-5 0 0,0-4 0-2,-9 1 0 2,2-3 0 0,-2 0 0 0,5 5 0-2,4 4 0 2,-7 0 0 0,15 2 0 0,-1 0 0-2,-6 0 0 2,7-7 0 0,-4 1 0 0,-5 1 0-1,-5-4 0 0,7 1 0 1,-8 2 0 0,2 2 0-2,-1-3 0 2,-6 2 0 0,4 0 0 0,-1-4 0-2,-1-2 0 2,4-5 0 0,-2-2 0 0,-1-5 0-1,-1-1 0 0,10 7 0 1,-2 8 0 0,6 5 0-2,4 4 0 2,3 0 0 1,-6 0 0-2,3 0 0-1,3 0 0 2,-4 0 0 0,1 0 0 0,1 0 0-2,-6 0 0 2,8 0 0 1,0 0-439-2</inkml:trace>
    </iact:actionData>
  </iact:action>
  <iact:action type="add" startTime="121482">
    <iact:property name="dataType"/>
    <iact:actionData xml:id="d39">
      <inkml:trace xmlns:inkml="http://www.w3.org/2003/InkML" xml:id="stk39" contextRef="#ctx0" brushRef="#br0">8344 5599 710 0,'0'0'300'6,"0"0"-120"0,0 0-138 2,0 0-42 0,0 0-80 0,0 0-16-2,0 0 36 2,0 54 6 0,0-51 2 0,0 2 16-1,0-2-6 0,0 3-16 2,0-2-2-1,0-2-110-2,0-2-78 1,0 0 130 2,0 0 118-1,0 0 486-2,0 4-124 1,3-1-18 2,-2-1-78-1,11 0-90-3,-8 4-38 3,-1-3-34 0,1 2-91 1,10 4-13-2,-9 2 0-1,5 0 0 2,-2 2 0 0,8-1 0-2,4 3 0 3,-4-4 0-1,-5-2 0-1,18-3 0-1,-8 2 0 2,6 2 0 1,2 2 0-1,-1 3 0-2,-4-4 0 2,-5 2 0 0,12-4 0 0,-8 3 0-2,0-7 0 1,-3-3 0 1,4 4 0 1,-4 0 0-4,0 2 0 3,9 1 0 0,-8 7 0 0,3 5 0-1,2-3 0 1,-5 5 0 0,2-8 0 0,-6-6 0-2,-4-1 0 2,-3-6 0 0,6 1 0 0,-1 1 0-3,1-4 0 3,4 4 0 1,0 7 0-1,-1 1 0-2,4-1 0 2,-1 0 0 0,-2-5 0-1,6 3 0 0,-5-4 0 0,-1 3 0 1,0-3 0 0,1 1 0-2,-5-2 0 2,0-2 0 0,-8 3 0 1,11-2 0-3,-6-3 0 2,-6 4 0 1,14-4 0-2,-4 0 0-2,-1 0 0 4,0 3 0-2,-4-1 0 1,8 1 0-1,-1 2 0 1,-2 2 0 0,6 0 0 0,-5 1 0-2,5-3 0 1,-4 2 0 2,2-4 0-2,1-3 0 0,4 3 0 1,-5 1 0 0,-1 0 0-1,-6 5 0 0,4-1 0 1,1 1 0 1,1 1 0-2,-3-3 0-1,4-2 0 2,-3 0 0 0,3 2 0-1,2-6 0-1,6 3 0 3,-4 2 0-1,-1-4 0 0,-2 7 0-2,0-1 0 1,-2-1 0 1,7 1 0 0,-5 1 0-1,-1-5 0 0,5 7 0 2,-6-1 0-1,3 0 0-2,6 4 0 2,-7-5 0 0,-2-3 0 0,3-1 0-2,-2-2 0 1,-1 2 0 2,-4-1 0-1,3 4 0-3,-8 0 0 4,7 4 0-2,5 1 0 2,-4-4 0-2,2 2 0 2,0-3 0-1,6 5 0 0,-5-5 0-3,-3 2 0 4,-8 2 0-2,8-4 0 0,-6 3 0-1,2-2 0 2,-2-2 0 0,4 0 0 0,-1 2 0-2,2-5 0 2,-11 3 0 0,9 0 0 0,-3 3 0-2,-3 0 0 2,-6-1 0 0,8 0 0 0,-11-5 0-3,2 1 0 3,-3-5 0 1,5 0 0-2,-5 0 0 0,0 0 0 0,0 0 0 1,0 0 0 1,0 0 0-3,0 0 0 2,0 0 0 0,0 0 0 0,0 0 0-3,-25-9 0 4,-11-9 0-1,4 1 0 0,-10 0 0-2,1-3 0 1,-5 4 0 2,7-3 0-1,7-1 0-2,-4 1 0 1,2 2 0 2,-5-4 0-1,12 4 0-2,-7 0 0 2,-3 4 0 0,3-7 0 0,-6-1 0-2,1 6 0 2,5-2 0 0,-4 5 0 0,11 2 0-2,-2 2 0 2,3-1 0 0,8 3 0 0,-5-6 0-2,0-5 0 2,-10-2 0 0,5-9 0 0,-5 3 0-3,5 5 0 3,-4 6 0 0,11 11 0 1,2 3 0-2,-4 0 0 0,2 0 0 1,-2 0 0-1,6 0 0 0,-4 0 0 1,3-6 0 1,0 4 0-2,-2-2 0-1,10 3 0 2,-3 1 0 0,-3 0 0 0,7 0 0-2,-7 0 0 2,0 0 0 0,9 0 0 0,-9-4 0-2,-1 2 0 1,-4-1 0 2,1 0 0-1,1-1 0-2,-3-1 0 2,4 2 0 0,9 1 0 0,-3 2 0-2,8-3 0 2,-9 0 0 0,10 3 0 1,0-5 0-4,-6 1 0 3,-2-1 0-1,-5-3 0 1,7-4 0-1,-7 1 0 1,-1 0 0 0,-2 1 0 0,10 3 0-2,-2 1 0 1,3 4 0 2,-2-3 0-1,7 5 0-3,-7-4 0 3,0 4 0 1,0-6 0-1,-3 1 0-2,-3 0 0 2,4-4 0 0,-8-3 0 0,3 2 0-2,-2-5 0 3,-4-1 0-2,8 2 0 1,-1 5 0-2,0 6 0 2,13 0 0 0,-5 3 0 0,-4-2 0-2,8-1 0 2,-12 1 0 0,-4-6 0 0,-1 1 0-2,1-3 0 2,-3-3 0 0,0 6 0 0,2-5 0-2,4 7 0 2,1-2 0 1,6-1 0-2,-8-1 0-1,2-4 0 2,0 1 0 0,-1 4 0 0,5 1 0-2,-3-3 0 2,-1 3 0 0,-5-3 0 1,11 2 0-3,-7-4 0 2,4-2 0-1,3 4 0 1,-6-1 0-2,3 1 0 3,5 8 0-2,-5-2 0 2,12 3 0-4,-2 1 0 4,0-2 0-1,-7-3 0-1,7 2 0-1,3-2 0 2,0 3 0 0,0-7 0 0,0-2 0-2,0-3 0 2,0 5 0 0,-4 5-889 0</inkml:trace>
    </iact:actionData>
  </iact:action>
  <iact:action type="add" startTime="124225">
    <iact:property name="dataType"/>
    <iact:actionData xml:id="d40">
      <inkml:trace xmlns:inkml="http://www.w3.org/2003/InkML" xml:id="stk40" contextRef="#ctx0" brushRef="#br0">7303 5170 424 0,'0'0'228'9,"0"0"-120"-2,0 0-70 1,0 0-30-2,0 0 0 2,0 0-8 0,0 0 2-2,-23-47 86 2,23 47 106 0,0 0 56 1,0 0-52-2,0 0-96-1,0 0-58 2,0 0-36 0,-1 0-8 0,-5 0-38-2,-3-3-30 2,5 1-24 0,-4-5 28 1,8 4 64-4,0 1 18 3,0 2 52 0,0 0 0 0,0 0-18-2,0-3-14 2,0 1-28 0,-5-5-10 0,2 2 4-1,3 0-4 0,-5-1-4 2,5 6 4-2,0-4 2-1,0 4 4 2,0 0 22 0,0 0 32 0,0 0-44-2,0 0-16 2,0-1 0 0,0-9-22 0,-3 4 14-2,3 5 8 2,0-3 0 0,0 4 12-2,0 0 0 2,0 0 4 0,0 0 24 0,0 0-18 0,0 0-8-2,0 0-8 2,0 0 2 1,0 4-2-3,3-3 6 1,5 5-6 1,5 0 6 0,3 3 2 1,4 6 4-4,7-2 16 4,7 6 3-2,-4 4-37 1,6 5 0-2,5-2 0 3,0 1 0-2,1 0 0 1,4-6 0 0,-5 2 0-2,-7-1 0 3,3 4 0-3,-1-2 0 2,-3 3 0 0,-1-3 0 0,0-1 0-2,-12-9 0 1,1 2 0 1,-11-4 0 1,7-4 0-1,-4 4 0-2,-6-7 0 2,2 0 0 0,-6-2 0 0,-2 0 0-2,-1-3 0 2,0 0 0 0,0 6 0-1,0-6 0 0,0 3 0 1,0-1 0 0,0 1 0 0,0-3 0-2,0 0 0 1,0 0 0 2,0 0 0-1,-14 0 0-3,-25-8 0 4,-2-11 0-1,-2-4 0-1,-1 1 0-1,4-1 0 2,6-1 0 0,-5 4 0 0,12-4 0-1,-4 3 0 1,1-5 0 0,-6-2 0-1,2-6 0 0,4-3 0 0,-6-5 0 2,2 0 0-3,11 3 0 2,6 7 0 0,6 7 0 0,-2 3 0 0,9 2 0-3,-9 5 0 3,0 2 0 0,7 13-151 1,2 0-677-3</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09:23.848"/>
    </inkml:context>
    <inkml:brush xml:id="br0">
      <inkml:brushProperty name="width" value="0.05292" units="cm"/>
      <inkml:brushProperty name="height" value="0.05292" units="cm"/>
      <inkml:brushProperty name="color" value="#FF0000"/>
    </inkml:brush>
  </inkml:definitions>
  <iact:action type="add" startTime="71817">
    <iact:property name="dataType"/>
    <iact:actionData xml:id="d0">
      <inkml:trace xmlns:inkml="http://www.w3.org/2003/InkML" xml:id="stk0" contextRef="#ctx0" brushRef="#br0">21567 2902 47 0,'0'0'1359'7,"0"0"-1075"1,0 0-108 0,0 0-72-2,0 0-68 2,0 0 5 0,60 12-41 0,7-12 0-2,27-9 0 2,14-4 0 0,5 4 0 1,4 3 0-3,-14 4 0 1,4 2 0 1,-10 0 0 0,3 0 0-2,2 0 0 4,-2 0 0-4,1 0 0 2,-8 0 0-1,-13-9 0 0,-19 3 0 1,-5-1 0 0,-17 3 0-2,-14 4 0 2,-21 0 0 0,-1 0 0 0,-3 0 0-2,0 0 0 3,0 0 0-2,0-4 0 3,0-5 0-5,-40-12 0 3,-20-7 0-1,-8-8 0 2,-4-5 0-3,4 4 0 2,7 2 0 0,4 1 0 0,17 9 0-2,8 10 0 2,17-2 0-1,2 12 0 2,13 5 0-3,0 0 0 2,0 0 0-1,0 0 0 2,4 0 0-3,36 12 0 2,-3 13 0-1,2 9 0 2,2 2 0-3,0 5 0 2,-2 0 0 0,-6-5 0 0,-5-5 0-2,-4 0 0 1,4-7 0 2,-14-5 0-1,-4 3 0-2,-10 1 0 1,0 11 0 1,-23 6 0 0,-26 4 0-1,-12-2 0 0,2-12 0 1,6-3 0 0,1-7 0-1,12-10 0 1,15-10 0 1,25 0-5-1,0-20-1295-1</inkml:trace>
    </iact:actionData>
  </iact:action>
  <iact:action type="add" startTime="77196">
    <iact:property name="dataType"/>
    <iact:actionData xml:id="d1">
      <inkml:trace xmlns:inkml="http://www.w3.org/2003/InkML" xml:id="stk1" contextRef="#ctx0" brushRef="#br0">28697 4486 472 0,'8'0'428'8,"-8"0"-274"0,0 0-38-2,0 0-54 2,0 0-50 0,0 0 34 0,0 0 68-2,0 0 52 2,0 0 4 0,3 0-24 0,-3 0-42-2,0 0-47 2,5 0-57 1,-2 0 0-2,10 0 0-1,10 0 0 2,2 0 0 0,6 0 0 0,10 0 0-2,0 0 0 2,-1 0 0 0,-4 0 0 2,5 0 0-5,-13 0 0 2,3-4 0 2,-6 1 0-2,1 1 0-1,3 2 0 2,-9 0 0 0,1 0 0-2,-4 0 0 2,-7 0 0 0,6-4 0 1,2 4 0-1,-5 0 0-2,0 0 0 1,-9 0 0 2,6 0 0-2,-10 0 0 0,0 0 0 1,0 0 0 0,0 0 0-1,0 0 0 0,0 0 0 0,0 0 0 2,0 0 0-2,-1 0 0 0,-31 0 0 0,-9 0 0 2,-2 4 0-2,-14-2 0-1,1-2 0 2,4 0 0 1,-8 0 0-4,4 0 0 3,12 0 0 0,6 0 0 0,7 0 0 0,19 0 0-1,-1 0 0 0,13 0 0 2,0 0 0-2,0 0 0 0,0 0 0 0,0 0 0 2,0 0 0-1,33 0 0-3,11 0 0 3,17 0 0 1,7 0 0-2,0 0 0-1,-16 0 0 2,0 0 0 1,-16 0 0-4,-4 0 0 4,0 0 0-2,-12 0 0 1,1 0 0 0,-4 0 0-1,-7 0 0 1,-1 0 0-1,-2 0 0 1,-7 0 0-1,0 0-267 0</inkml:trace>
    </iact:actionData>
  </iact:action>
  <iact:action type="add" startTime="80175">
    <iact:property name="dataType"/>
    <iact:actionData xml:id="d2">
      <inkml:trace xmlns:inkml="http://www.w3.org/2003/InkML" xml:id="stk2" contextRef="#ctx0" brushRef="#br0">31199 2579 312 0,'0'0'830'7,"0"0"-584"0,0 0-120 2,0 0-42-2,0 0-52-1,0 0 14 3,0 0 44-2,16 0 6 1,-15 0 0-2,9 0-10 2,6 0-83 0,4 0-3 0,14 0 0-2,-7 0 0 2,7-2 0 0,2-1 0 0,-13 0 0-2,3 3 0 2,-1 0 0 0,1 0 0 0,-3 0 0-2,-3 0 0 2,-2 0 0 0,-5 0 0 1,-3 0 0-2,-4 0 0-1,-5 0 0 3,-1 0 0-2,0 0 0-1,0 0 0 2,0 0 0 1,0 0 0-2,0 0 0-1,0 0 0 2,-23 0 0 0,-12 0 0 0,-8 0 0-1,-1 0 0 0,4 0 0 1,1 0 0 0,11 0 0 0,2 0 0 0,16 0 0-1,-3 0 0 0,5 0 0 0,8 0 0 0,0 0 0 1,0 0 0 1,0 0 0-4,0 0 0 3,0 0 0 1,0 0 0-1,11 0 0-3,22 0 0 3,10 0 0 0,8 0 0 1,0-3 0-3,-2-1 0 1,-14-1 0 2,-3 0 0-2,-15 5 0-1,-7 0 0 3,-10 0 0-1,0 0 0 0,0 0 0-3,0 0 0 3,0 0 0 1,-11 0 0-1,-18 0 0-3,-2 0 0 3,-9 5 0 0,21 0-445 0</inkml:trace>
    </iact:actionData>
  </iact:action>
  <iact:action type="add" startTime="81772">
    <iact:property name="dataType"/>
    <iact:actionData xml:id="d3">
      <inkml:trace xmlns:inkml="http://www.w3.org/2003/InkML" xml:id="stk3" contextRef="#ctx0" brushRef="#br0">32337 3253 824 0,'0'0'248'8,"0"0"-6"0,0 0-34-1,0 0-54 0,0 0-30 1,0 0 18 0,0 0-48-1,0 0-83 0,2 0-11 0,10 0 0 2,7 0 0-2,10 0 0 0,-7 0 0 0,5 0 0 1,5 0 0 1,-7 0 0-3,9 0 0 1,-6 0 0 1,2 0 0 0,-3 0 0-2,-10 0 0 3,-7 0 0-1,-4 0 0-1,-6 0 0 1,0 0 0-1,0 0 0 1,0 0 0 0,0 0 0-2,0 0 0 2,-20 0 0 0,-25 0 0 0,-6 0 0-3,7 0 0 4,-2 0 0-1,5-5 0 0,11-1 0-2,10 4 0 1,7-2 0 2,10 3 0-1,3 1 0-2,0-4 0 2,0 4 0 0,0 0 0 0,0 0 0-1,23 0 0 0,13 0 0 1,12 0 0-1,-3 4 0 0,-20 3 0 1,-2-1 0-1,-10-2 0 2,-3-3 0-3,0-1 0 2,-10 0 0 0,0 0 0 0,0 0 0-2,0 0 0 1,0 3 0 1,0-3 0 0,0 3 0-2,0 6 0 2,-9-4 0 0,-2 7-635 1</inkml:trace>
    </iact:actionData>
  </iact:action>
  <iact:action type="add" startTime="85257">
    <iact:property name="dataType"/>
    <iact:actionData xml:id="d4">
      <inkml:trace xmlns:inkml="http://www.w3.org/2003/InkML" xml:id="stk4" contextRef="#ctx0" brushRef="#br0">24157 7439 1150 0,'0'0'382'6,"0"0"-156"1,0 0-54 1,0 0-55 1,0 0-117-3,0 0 0 1,0 0 0 2,94-19 0-2,-50 15 0 0,12 4 0 1,15 0 0-1,22 0 0 2,11 0 0-2,30 0 0 0,6 0 0 1,5 0 0 1,-1 0 0-4,-11 0 0 4,-26 19 0-1,-12-2 0 0,-13 0 0-1,-21-2 0 0,-4-8 0 1,-17 3 0-1,-9-7 0 0,-2-1 0 1,-6-2 0-2,-15 0 0 2,1 0 0-1,-9 2 0 1,0 2 0-1,0-4 0 0,0 0 0 1,0 2 0 1,0-2 0-1,0 0 0-1,0 0 0-1,0 0 0 2,0 0 0 0,0 0 0-1,-9 0 0 0,-15 0 0 1,-15-19 0 0,-6-16 0 0,-9-5 0-3,0-1 0 4,-11-4 0-1,13 0 0-2,-4 4 0 2,15 6 0 0,-1 10 0 0,22 8 0 0,-1 5 0-2,8 7 0 2,10 5 0 0,2 0 0-2,1 0 0 2,0 0 0 0,0 0 0 0,0 0 0 0,0 0 0-2,0 0 0 2,0 0 0 0,27 0 0-2,23 0 0 2,11 0 0 0,0 5 0 0,5 12 0-2,-2 3 0 2,-8 4 0 0,-3 4 0 0,-21 2 0 0,1 1 0-2,-13-2 0 2,-4-1 0 0,4-6 0 0,-17 0 0-2,0-2 0 2,-3 2 0 0,0 8 0-2,0 9 0 2,-42 10 0 0,-16 4 0 0,-17 1 0-1,-1-9 0 0,-11-2 0 1,8-8 0 0,12-6 0 0,6-7 0-2,22-9 0 2,4 0 0 0,22-13 0-1,5 2 0 1,8-2 0-1,0 0 0 2,0 0 0-2,0 0 0-1,0 0 0 2,0 0 0 0,0 0 0-2,0 0 0 2,0 0 0 0,0 0 0 1,0 0 0-1,0 0 0-3,0 0 0 3,0 0 0 0,0 0 0-2,0 0-1329 2</inkml:trace>
    </iact:actionData>
  </iact:action>
  <iact:action type="add" startTime="87543">
    <iact:property name="dataType"/>
    <iact:actionData xml:id="d5">
      <inkml:trace xmlns:inkml="http://www.w3.org/2003/InkML" xml:id="stk5" contextRef="#ctx0" brushRef="#br0">29304 9110 49 0,'0'0'451'9,"0"0"-265"-2,0 0-40-1,0 0 50 2,0 0 30 1,0 0-16-2,0 0-8 2,7 0-46-3,-4 0-38 1,0 0-11 2,-1 0-107-3,6 0 0 1,-5 0 0 1,-3 0 0 1,2 0 0-2,11 0 0-1,-3 0 0 2,7 0 0 0,12 0 0-1,6 0 0 0,4 0 0 1,5 0 0 0,5 0 0-2,-6 0 0 5,-5 0 0-5,-7 0 0 1,-1 0 0 0,-7 0 0 1,-4 0 0 0,-15 0 0 0,9 0 0-2,-13 0 0 1,0 0 0 2,0 0 0-1,0 0 0-2,0 0 0 2,0 0 0 0,0 0 0 0,0 0 0-2,-16 0 0 2,-24 0 0 0,-5 0 0 0,-23 0 0-2,13 0 0 1,-2 0 0 1,8 0 0 1,21 0 0-3,4 0 0 2,9 0 0 0,14 0 0 0,1 0 0-2,0 0 0 1,0 0 0 2,0 0 0-2,0 0 0-1,1 0 0 3,35 0 0-1,8 0 0-1,18 0 0 0,12 0 0 1,-10 0 0 0,-6 0 0 1,-12 0 0-3,-9 0 0 3,-10 0 0-2,-9 0 0 2,-7 0 0-5,-8 0 0 4,-3 0 0-1,0 0 0 2,0 0 0-3,0 0 0 1,0 0 0 2,0 0 0-1,0 0 0-3,0 0 0 4,0 0 0-1,0 0 0 0,0 0 0-2,0 0 0 2,0 0 0 0,-3 0 0 0,3-5-837-2</inkml:trace>
    </iact:actionData>
  </iact:action>
  <iact:action type="add" startTime="89810">
    <iact:property name="dataType"/>
    <iact:actionData xml:id="d6">
      <inkml:trace xmlns:inkml="http://www.w3.org/2003/InkML" xml:id="stk6" contextRef="#ctx0" brushRef="#br0">31536 7326 782 0,'0'0'338'6,"0"0"-44"2,0 0-70 0,0 0-84 0,0 0-56-2,0 0-6 3,0 0-20-2,25 0-9 2,-13 0-49-4,-5 0 0 3,9 0 0 0,1 0 0 0,6 0 0-2,-2 0 0 3,3 0 0-1,13 0 0-1,-14 0 0 0,1 0 0 0,5 0 0 2,-16 0 0-2,2 0 0-1,-2 0 0 2,-3 0 0 0,3 0 0 0,-7 0 0 1,4 0 0-3,-7 0 0 1,-3 0 0 1,0 0 0-2,0 0 0 2,0 0 0 1,-3 0 0-2,-17 0 0-1,-12 0 0 2,-1 0 0 0,2 0 0 0,9-4 0 1,-7 3 0-4,16-1 0 4,0-2 0-2,12 4 0-1,1-3 0 2,0 3 0 0,0 0 0 1,0 0 0-4,0 0 0 3,0 0 0 0,0 0 0 0,0 0 0-2,0 0 0 2,4 0 0 0,12 0 0 0,5 0 0-2,-6 0 0 2,3 0 0 0,-18 0 0 0,0 0-373 0</inkml:trace>
    </iact:actionData>
  </iact:action>
  <iact:action type="add" startTime="90995">
    <iact:property name="dataType"/>
    <iact:actionData xml:id="d7">
      <inkml:trace xmlns:inkml="http://www.w3.org/2003/InkML" xml:id="stk7" contextRef="#ctx0" brushRef="#br0">32223 8089 486 0,'0'0'354'8,"0"0"-130"-1,0 0-76-1,0 0-54 3,0 0-10-2,0 0 56 1,0 0 16-1,0 9-18 1,0-9-20 0,0 0-18-1,0 0-95 0,0 0-5 0,14 0 0 2,4 0 0-2,3 0 0 0,6 0 0 0,9 0 0 2,-11 0 0-2,-2 0 0 0,-2 0 0 1,-8 0 0 1,-8 0 0-3,-3 0 0 1,-2 0 0 0,0 0 0 1,0 0 0 1,0 0 0-3,0 4 0 2,-4 2 0-1,-36-1 0 1,-5 1 0-2,-8-4 0 2,-4-2 0 0,7 0 0 0,10 0 0-1,4 0 0 0,22 0 0 2,8 0 0-1,6 0 0-2,0 0 0 1,0 0 0 2,6 0 0-1,24 0 0-3,14 0 0 3,9 0 0 1,-2 0 0-2,-2 0 0 0,-8 12 0 0,-14-7 0 2,-8-2 0-2,-6 1 0 0,-5-4 0 0,-8 0 0 2,0 0 0-2,0 0 0 0,0 0 0 1,0 0-673 0</inkml:trace>
    </iact:actionData>
  </iact:action>
  <iact:action type="add" startTime="93376">
    <iact:property name="dataType"/>
    <iact:actionData xml:id="d8">
      <inkml:trace xmlns:inkml="http://www.w3.org/2003/InkML" xml:id="stk8" contextRef="#ctx0" brushRef="#br0">24660 11395 828 0,'0'0'350'7,"0"0"-214"1,0 0 42 1,0 0-78-4,0 0-22 3,0 0 70 0,217 0 26-2,-137 0-119 2,24 0-55 0,12 0 0 0,9 0 0 0,0 6 0-2,-9 5 0 2,-3-3 0 1,-26-3 0-2,-9-1 0 0,-22-1 0 1,-15 0 0 1,-19-1 0-1,-5-2 0-2,-10 3 0 2,-7-3 0-1,0 0 0-2,0 0 0 4,0 0 0-2,0 0 0 2,-24-11 0-1,-31-23 0-3,-9-5 0 3,-14 0 0 0,11-1 0 1,6 9 0-3,13 15 0 1,24 7 0 2,13 9 0-3,11 0 0 2,0 0 0 0,0 11 0-1,27 19 0 2,17 10 0-3,16 9 0 2,9 1 0-1,-13 3 0 2,-4 0 0-3,-12-5 0 2,-6-8 0-1,-11-10 0 2,-16-6 0-3,3-11 0 2,-7-6 0-1,-3-7 0 2,0 0 0-3,0 0 0 2,-9 0 0 0,-21 0 0 0,-11-4 0-2,21-9-27 2,3 3-929 0</inkml:trace>
    </iact:actionData>
  </iact:action>
  <iact:action type="add" startTime="96174">
    <iact:property name="dataType"/>
    <iact:actionData xml:id="d9">
      <inkml:trace xmlns:inkml="http://www.w3.org/2003/InkML" xml:id="stk9" contextRef="#ctx0" brushRef="#br0">29314 12822 272 0,'0'0'296'8,"0"0"-94"-2,0 0 4 2,0 0-38 0,0 0-16 0,0 0-8 0,0 0 22-2,13 0 4 2,-13 0-16 0,3 0-37-2,-3 0-117 2,0 0 0 1,0 0 0-2,0 0 0 1,0 0 0-2,0 0 0 2,2 0 0 0,1 0 0-2,10 0 0 3,7-4 0-2,0-2 0 1,8-5 0 1,15-1 0-4,9 1 0 3,5-2 0 0,1-2 0-1,1 4 0 0,-8-1 0 1,-7 6 0 1,-11 5 0-4,-13-3 0 3,-4 4 0 1,-13 0 0-2,-3-3 0-1,0-2 0 4,0 2 0-4,0-2 0 2,0 5 0-2,0-4 0 2,0 2 0 0,0 2 0 0,0 0 0-2,0 0 0 3,0 0 0-1,0 0 0 0,0-4 0-3,0 0 0 4,0-16 0-1,0 10-153 0,0-7-377-3</inkml:trace>
    </iact:actionData>
  </iact:action>
  <iact:action type="add" startTime="97989">
    <iact:property name="dataType"/>
    <iact:actionData xml:id="d10">
      <inkml:trace xmlns:inkml="http://www.w3.org/2003/InkML" xml:id="stk10" contextRef="#ctx0" brushRef="#br0">31584 10980 380 0,'0'0'868'8,"0"0"-574"-1,0 0-52 1,0 0-68-2,0 0-85 3,0 0-89-1,0 0 0 0,3 8 0-2,6-8 0 2,-8 3 0 0,9-3 0 0,3 0 0-2,11 0 0 3,12 0 0-2,5 0 0 1,3 0 0-2,-2 0 0 2,-11 0 0 0,-5 0 0 0,-12 0 0-1,2 0 0 0,-11 0 0 1,-5 0 0 0,0 0-557-3</inkml:trace>
    </iact:actionData>
  </iact:action>
  <iact:action type="add" startTime="99304">
    <iact:property name="dataType"/>
    <iact:actionData xml:id="d11">
      <inkml:trace xmlns:inkml="http://www.w3.org/2003/InkML" xml:id="stk11" contextRef="#ctx0" brushRef="#br0">32403 11662 1192 0,'0'0'422'6,"0"0"-118"1,0 0-175 2,0 0-129-1,0 0 0-3,0 0 0 3,121-6 0 0,-88 2 0 0,-1 1 0-2,3-1 0 3,-8 1 0-2,-10 3 0 1,4-3 0-2,-13 3 0 2,-3 0 0 0,-5 0 0 0,0 0 0-2,0 0-159 2</inkml:trace>
    </iact:actionData>
  </iact:action>
  <iact:action type="add" startTime="145643">
    <iact:property name="dataType"/>
    <iact:actionData xml:id="d12">
      <inkml:trace xmlns:inkml="http://www.w3.org/2003/InkML" xml:id="stk12" contextRef="#ctx0" brushRef="#br0">29190 927 1274 0,'0'0'450'5,"0"0"-258"3,0 0-61 0,-99 179-131 0,34-100 0-2,-24 17 0 2,-9 17 0 0,-8 5 0 0,5-12 0-2,12-11 0 3,14-27 0-2,11-20 0 1,18-11 0-2,19-24 0 3,20-4 0-2,7-9 0 1,0 0 0-2,34-25 0 3,51-34 0-2,27-29 0-1,30-21 0 3,26-26 0-2,-13-14 0 1,-1 6 0-2,-33 17 0 2,-28 32 0 1,-26 33 0-2,-22 21 0-1,-16 18 0 2,-6 13 0 0,-16 6 0 0,-7 3 0 1,0 0 0-4,0 3 0 3,0 48 0 0,0 28 0 0,-30 31 0-2,-28 13 0 3,-22 18 0-2,-7 5 0-1,-23 5 0 2,-6-3 0 1,3-5 0-2,-3-4 0 0,16-9 0 1,6-9 0-1,24-15 0 1,14-10 0 0,18-23 0-2,18-23 0 2,12-20 0 0,3-22 0 0,5-6 0-2,0-2 0 2,14 0 0 0,43-37 0 0,22-27 0-2,24-17 0 3,10-18 0-2,9-17 0 1,6-4 0-2,9-7 0 2,4 4 0 0,-5 9 0-1,-26 26 0 0,-31 23 0 1,-36 29 0 0,-27 25 0 1,-16 11 0-4,0 0 0 4,-7 50 0-2,-53 29 0 1,-16 27 0-1,-29 17 0 0,-12 21 0 1,-6 11 0-2,-8 8 0 2,4 6 0 1,2 2 0-2,5-3 0-1,11-13 0 2,25-23 0 0,16-20 0 0,11-22 0-1,17-19 0 1,21-24 0 0,9-22 0-1,10-18 0 1,0-7 0-2,16 0 0 2,53-34 0 0,15-26 0-1,25-24 0 0,7-23 0 1,6-22 0 0,10-19 0-1,8-15 0 0,2-4 0 2,9 4 0-2,-5 9 0-1,-21 18 0 3,-26 33 0-2,-34 29 0 2,-29 39 0-3,-13 20 0 1,-16 13 0 1,-7 2 0 0,0 0 0 0,0 14 0-2,0 38 0 3,-10 34 0 0,-27 21 0-1,-18 18 0-1,-14 24 0 0,-28 26 0 1,-7 13 0-1,-19 6 0 0,8-18 0 4,15-21 0-5,18-29 0 2,11-15 0-2,14-22 0 4,24-21 0-4,11-27 0 0,7-24 0 1,15-17 0 0,15 0 0 1,50-47 0-2,38-52 0 1,38-37 0 2,12-22 0-2,-8 6 0 0,-7 20 0 0,-31 28 0 1,-23 31 0 1,-27 28 0-2,-22 23 0-1,-31 15 0 3,-4 7 0-2,0 12 0 0,0 62 0 0,-43 28 0 2,-18 26 0-2,-22 0 0 0,-14-1 0 0,-5-9 0 1,7-13 0 0,15-19 0-1,19-18 0 0,25-26 0 2,14-20 0-2,16-10 0 2,6-12 0-3,0 0 0 2,44-9 0-1,30-31 0 1,13-10 0-2,6 1 0 3,-30 14 0-2,-25 9 0-1,-15 13 0 2,-20 6 0 1,-3 7 0-1,0 0 0-2,-16 46 0 1,-19 19 0 2,-17 7 0-2,-6-11 0 2,12-7 0-4,5-14 0 3,11-15 0 1,20-9 0-4,7-6 0 4,3-10 0-2,0 0 0 1,26 0 0 0,39-12 0-1,28-30 0 1,27-28 0 0,0-16 0-2,1-12 0 1,-20 17 0 2,-21 23 0-2,-34 25 0 2,-21 15 0-3,-16 13 0 2,-9 2 0 0,0 3 0-2,0 17 0 1,-12 42 0 2,-33 28 0-2,-1 9 0 0,-21 1 0 1,3-4 0 0,-2-11 0-1,5-8 0 0,4-16 0 1,20-18 0 0,10-15 0 0,14-12 0-2,10-7 0 1,3-6 0 2,0 0 0-1,44-7 0-1,39-42 0 0,27-20 0 0,1-19 0 1,7 3 0-1,-14 16 0 0,-31 20 0 2,-30 34 0-2,-27 15 0 0,-16 0 0 1,0 40 0 0,-3 17 0 0,-26 9 0-2,-6-11 0 2,-1-4 0 0,0-3 0 0,-2-1 0 0,11-3 0-2,-2-7 0 2,19-6 0 0,-8-8 0-2,15-12 0 2,3-11-23 0,0 0-1017-1</inkml:trace>
    </iact:actionData>
  </iact:action>
  <iact:action type="add" startTime="155457">
    <iact:property name="dataType"/>
    <iact:actionData xml:id="d13">
      <inkml:trace xmlns:inkml="http://www.w3.org/2003/InkML" xml:id="stk13" contextRef="#ctx0" brushRef="#br0">31634 2656 810 0,'0'0'166'8,"0"0"-40"-1,0 0 18 0,0 0 20 1,0 0 54 0,0 0-16-2,0 0-54 2,-9 9-79 0,9-9-69 0,0-5 0-1,0-10 0 0,0-17 0 1,0-13 0 0,0-11 0 0,0-8 0-2,0-9 0 3,0-4 0-2,-2 0 0 1,2-5 0-2,0 5 0 2,0 10 0 0,0 11 0-2,0 16 0 2,0 14 0 0,0 7 0 0,0 6 0-2,-3-4 0 2,1 2 0 0,2-2 0 0,0-3 0-2,-5 1 0 2,-1 2 0 0,4 1 0 0,2 6 0-1,0 8 0 0,0 0 0 2,0 2 0-2,0 0 0-1,0 0 0 3,0 0 0-2,0 0 0 2,0 0 0-4,0 0 0 3,0 0 0 0,0 0 0 0,0 0 0-2,-5 0 0 2,5 0 0 0,-3 0 0 0,3 0 0-1,-1 0 0 0,-18 0 0 1,-4 0 0 1,-18 0 0-1,-15 2 0-2,-1 3 0 2,-1 5 0-1,2-3 0-1,5 3 0 2,7 0 0 0,8-3 0 0,-2 0 0-1,15-1 0 1,3-4 0-1,4 2 0 2,9-3 0-3,-2-1 0 1,5 4 0 2,4-4 0-2,0 0 0 0,0 0 0 0,-3 0 0 1,3 0 0 1,-2 0 0-3,-9 0 0 1,6 0 0 2,-2 0 0-2,1 0 0 0,4 0 0 0,-1 0 0 2,3 0 0-1,0 0 0 0,-5 4 0-3,5 3 0 4,-8 5 0 0,0 2 0-4,7-8 0 3,-2 4 0 0,3 2 0-1,-3 8 0-1,-6 10 0 2,9 13 0 0,0 10 0 1,0 4 0-2,0 1 0 0,0-1 0 1,0 1 0 0,0-2 0-3,12-4 0 4,-5-3 0-2,3 0 0 1,-2-1 0-1,-3-7 0 0,1-1 0 1,-1-12 0 1,-3-11 0-3,0-11 0 1,-2-6 0 1,0 0 0 1,3 0 0-3,0-20 0 2,5 3-95 0,-6-7-949 0</inkml:trace>
    </iact:actionData>
  </iact:action>
  <iact:action type="add" startTime="156831">
    <iact:property name="dataType"/>
    <iact:actionData xml:id="d14">
      <inkml:trace xmlns:inkml="http://www.w3.org/2003/InkML" xml:id="stk14" contextRef="#ctx0" brushRef="#br0">32838 2588 550 0,'0'0'536'7,"0"0"-358"1,0 0-74-3,0 0-54 3,0 0-22 0,0 0 8 0,0 0-8-1,-17-24 24 1,14 24 30 0,-10 0 62-1,0 0 16 0,-2 0-61 0,-14 0-99 2,2 0 0-2,-5 0 0-1,0 0 0 3,-1 0 0-1,1 0 0 0,1 0 0-3,-5 0 0 4,7 0 0-2,-10 4 0 1,6 5 0-1,8 2 0 3,2-3 0-4,4-5 0 1,9 0 0 2,7-1 0-3,3-2 0 2,0 0 0 0,0 0 0-1,0 0 0 0,0 0 0 2,0 0 0-2,0 0 0-1,0 4 0 2,0-4 0-1,0 0 0 2,0 3 0-3,0 2 0 2,0 12 0 0,0 16 0 0,-5 15 0-2,-6 9 0 1,2 1 0 2,0-4 0-1,-2-3 0-2,-8-9 0 2,2-2 0 0,9-1 0 1,-8-5 0-4,6-1 0 3,0-6 0 1,10-5 0-2,0-3 0-1,0-14 0 2,0-2 0 0,0-3 0 0,0 0 0-2,4 0 0 2,2 0 0 0,2 0 0 0,-6 0 0-2,1 0 0 1,10 0 0 2,-10 5 0-1,6 1 0-2,0 0 0 2,-9-6 0 0,7 3 0 0,-3-1 0-2,9 4 0 2,11-4 0 0,-1 5 0-1,10-7 0-1,3 0 0 2,-1 1 0 1,10-1 0-1,-13 4 0-2,8-4 0 2,0 2 0 0,-3 4 0 0,-2 2 0-2,-7 4 0 2,-7 0 0 0,-2-2 0 0,-6-3 0-3,-8-5 0 3,6 1 0 1,-9-3 0-2,-2 0 0 0,0 2 0 0,0 1 0 2,0-3 0-1,0 3 0-2,3-1 0 2,1 2 0 0,-4-4 0 0,3 0 0-2,0 0 0 2,-3 0 0 0,6 0 0 0,-2 0 0-2,0 0 0 1,8-6 0 2,-9-5 0-1,5-16 0-2,1-17 0 2,-5-13 0 0,-1-24 0 0,-3-8 0-2,0-7 0 2,0 1 0 0,0 11 0 0,0 16 0-2,0 18 0 2,0 10 0 0,0 9 0 0,0 0 0-2,-13-2 0 2,2-4 0 0,11 32 0 1,-12-1-413-4</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09:23.84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10502">
    <iact:property name="dataType"/>
    <iact:actionData xml:id="d0">
      <inkml:trace xmlns:inkml="http://www.w3.org/2003/InkML" xml:id="stk0" contextRef="#ctx0" brushRef="#br0">30248 2645 1260 0,'3'0'360'8,"-3"0"-192"2,0 0-44-3,0 0-70-2,4 0-10 3,-4 0-7-1,3 0-37 2,-2 0 0-3,-1 0 0 2,3 0 0 0,10 0 0 0,8 0 0-2,2 0 0 1,10 0 0 2,-10 0 0-1,5 0 0-2,1 0 0 2,-6 0 0 0,2 0 0 0,-6 1 0-2,-2 2 0 2,-1 6 0 0,-7-1 0 0,-9-1 0-2,0-2-115 2</inkml:trace>
    </iact:actionData>
  </iact:action>
  <iact:action type="add" startTime="11817">
    <iact:property name="dataType"/>
    <iact:actionData xml:id="d1">
      <inkml:trace xmlns:inkml="http://www.w3.org/2003/InkML" xml:id="stk1" contextRef="#ctx0" brushRef="#br0">31296 3408 770 0,'0'0'288'6,"0"0"-186"1,0 0 2 1,0 0-2 0,0 0 64-2,0 0 62 2,0 0-36 1,0 0-97-2,0 0-95-1,0 0 0 2,0 0 0 0,0 0 0 0,0 0 0-1,0 0 0 0,10 0 0 2,16 0 0-2,2 0 0 0,11 0 0 0,-2 0 0 2,-6 0 0-2,2 0 0 0,3 0 0 0,-11 0 0 3,-3 0 0-4,-5 0 0 1,1 0 0 1,-18 0 0 0,2 0 0-1,1 0 0 0,-3 0 0 1,0 0 0 0,0 0-167 0,0 0-1589-3</inkml:trace>
    </iact:actionData>
  </iact:action>
  <iact:action type="add" startTime="13387">
    <iact:property name="dataType"/>
    <iact:actionData xml:id="d2">
      <inkml:trace xmlns:inkml="http://www.w3.org/2003/InkML" xml:id="stk2" contextRef="#ctx0" brushRef="#br0">29485 970 958 0,'0'0'316'8,"0"0"-8"-3,0 0-116 4,0 0-104-1,0 0-20 0,0 0-10 0,10 0-16-2,-10 0-25 2,0 0-17 0,0 0 0 0,0 0 0-2,0 7 0 1,-20 5 0 2,0 1 0-1,-3 0 0-2,2 0 0 2,-3-2 0-1,-11 4 0 0,10-1 0 1,-11 2 0 0,6 3 0 0,-1 7 0 0,-9 0 0-2,0 1 0 3,0 5 0-3,1 1 0 3,-2-1 0-3,1-2 0 2,3 2 0 0,10-8 0 0,-5-1 0-1,15-4 0 1,5-5 0-1,-1-4 0 2,10-3 0-4,0-3 0 3,3-4 0 0,0 0 0 0,0 0 0-2,0 0 0 2,0 0 0 0,0 0 0 0,0 2 0-2,20 5 0 3,11-3 0-2,8 2 0-1,2-3 0 2,-1-1 0 1,-4-2 0-2,2 0 0 1,1 0 0-1,2 0 0 0,-1 0 0 2,4 0 0-4,-8 0 0 4,3 0 0-2,-10-5 0 2,0-1 0-4,-6 2 0 3,-15 4 0 0,2 0 0 0,-7 0 0 0,-3 0 0-1,0 0 0 0,0 0 0 1,0 0 0 0,0 13 0-2,-3 23 0 2,-18 7 0 0,-15 1 0 0,3 0 0-2,-8 3 0 2,1-5 0 1,1-3 0-4,10 0 0 3,3-11 0 0,10-5 0 0,3-14 0 0,11-9 0-2,2 0 0 3,0 0 0-2,0 0 0 2,2 0 0-4,29 0 0 3,7 0 0 0,8 0 0-2,15-7 0 3,3-18 0-1,16-3 0 0,-3-6 0-1,2 3 0 0,-21 6 0 1,-14 12 0 0,-18 6 0-1,-13 5 0-1,-13-1 0 3,0 3 0-1,0 0 0-3,-19 0-671 3</inkml:trace>
    </iact:actionData>
  </iact:action>
  <iact:action type="add" startTime="17341">
    <iact:property name="dataType"/>
    <iact:actionData xml:id="d3">
      <inkml:trace xmlns:inkml="http://www.w3.org/2003/InkML" xml:id="stk3" contextRef="#ctx0" brushRef="#br0">29429 2088 1272 0</inkml:trace>
    </iact:actionData>
  </iact:action>
  <iact:action type="add" startTime="17360">
    <iact:property name="dataType"/>
    <iact:actionData xml:id="d4">
      <inkml:trace xmlns:inkml="http://www.w3.org/2003/InkML" xml:id="stk4" contextRef="#ctx0" brushRef="#br0">29429 2088 1272 0,'16'-131'324'0,"-16"131"-62"0,0 0-108 3,0 0-119 5,0 0-35-1,0 0 0 2,26 32 0-4,-17 0 0 3,-1 5 0 0,2 1 0 0,1-1 0-2,-9-6 0 2,1-10 0 0,-3-1 0 0,2-3 0-1,1-3 0 1,5-2 0-1,-6-7 0 2,-2-5 0-4,0 0 0 4,0 0 0-2,0 0 0 2,0 3 0-3,0-3 0 2,0 0 0-1,0 0 0 2,7 0 0-4,-7 0 0 4,0 0 0-2,0 0 0 1,0 0 0-2,0 0 0 2,0 0 0 0,0 0 0 1,0 0 0-3,0 0 0 1,0 0 0 1,0 0 0 0,0 0 0-2,3 0 0 2,3 0 0 2,-6 0 0-3,4 0 0-1,-4 0 0 1,3-5 0 2,4 0 0-1,6-3 0-2,8 1 0 1,-3-3 0 1,4-8 0 1,0-1 0-4,0-1 0 3,-2 0 0 0,3 0 0 0,-7 9 0-1,-3 0 0 1,-9 5 0-1,-1 3 0 1,2-2 0-2,-5 5 0 3,0 0 0-2,0 0 0 1,0 0 0 1,0 0 0-3,0 0 0 1,0 0 0 2,0 0 0-3,-8 0 0 2,-5 0 0 0,2 0 0 0,-5 0-51-2,3 0-21 2,6-3 44 0,4-3 12 0,3 3 16-2,-5 3 0 1,5 0 8 1,0 0 14 0,0 0 0-2,0 0-10 2,0 0 2 0,0 0 4 0,0 0-2-2,0 9 20 2,0 13-17 0,0 4-19 1,0-7 0-4,0-4 0 3,0-5 0 0,0-2 0 1,5-2 0-3,-2 0 0 2,13 0 0 0,-5 3 0 0,2-5 0-2,3 2 0 2,-12-3 0-1,4-3 0 2,0 4 0-3,-8-4 0 2,5 0 0 0,-5 0 0 0,0 0 0-2,0 0 0 2,0 0 0 0,0 0 0 0,0 0 0-2,0 0 0 2,0 2 0 0,0-2-15-1,0 3-373 0</inkml:trace>
    </iact:actionData>
  </iact:action>
  <iact:action type="add" startTime="18683">
    <iact:property name="dataType"/>
    <iact:actionData xml:id="d5">
      <inkml:trace xmlns:inkml="http://www.w3.org/2003/InkML" xml:id="stk5" contextRef="#ctx0" brushRef="#br0">29459 1935 402 0,'0'0'204'7,"0"0"-92"1,0 0 4 1,0 0 88-3,0 0 66 1,0 0-104 1,0 0-40 0,39 15-6-2,-26-1-8 2,-8 0-26 0,8 3-20 1,-6 5-10-4,2 3-49 4,-2 4-7-1,-7 2 0 0,7-6 0-2,3 3 0 2,-4-6 0-1,4 4 0 2,-7-4 0-4,-3 4 0 4,0-7 0-1,0-2 0-1,0-9 0 0,0-1 0 0,5-7 0 1,-5 0 0 1,0 0 0-3,0 0 0 1,0 0 0 2,2 0 0-2,1 0 0 0,-3 0 0 1,2 0 0 0,-2 0 0 0,0 0 0-2,0 0 0 1,0 0 0 1,0 0 0 1,0 0 0-3,0 0 0 2,0 0 0 0,0 0 0 0,0 0 0-2,0 0 0 2,0 0 0-1,0 0 0 2,0 0 0-4,0 0 0 4,0 1 0-1,0 11 0-1,0 5 0 0,0-2 0 1,0-2 0 0,0-9 0 0,0-4 0-2,0 0 0 2,0 0 0 0,0 0 0 0,11-12 0-2,-11-5 0 1,5 2 0 3,-1 8 0-3,-4 1 0-1,6 6 0 2,-6 0 0 0,0 0 0 1,0 0 0-4,0 0 0 3,0 0 0 0,0 0 0 0,0 0 0-2,0 0 0 2,0-4 0 0,0 4 0-1,0 0 0 0,0-1 0 1,3-8 0 0,1-2 0 0,2-6 0-2,7 3 0 2,-13 1 0 1,3 6 0-2,1 1 0-1,5 2 0 2,-8-1 0 0,-1 3 0 1,0 2 0-4,3 0 0 3,-3-2 0 0,0 2 0 0,5-7 0-2,3-1 0 2,0 0 0 0,9-4 0 0,-7 2 0-2,-1 1 0 2,1 1 0 0,0 2 0 0,-7-3 0-2,1 1 0 2,7-4 0 0,-9 4 0 0,6-1 0-2,-5 1 0 2,-3 6 0 0,1-1 0 0,-1 3 0-2,0 0 0 2,0 0 0 1,0 0 0-2,0 0 0-1,0 0 0 2,0 0 0 0,0 0 0 0,0 0 0-1,0 0 0 0,0 0-29 2,0 0 1-1,0 0 16-3,0 0 8 3,0 0 2 0,0 0-2 0,0 0 4-2,0 0-2 2,0 0-2 0,0 0-6 1,0 0 2-4,0 0 8 3,0 0 0 0,0 0 2 0,0 0 2-1,0 0 2 0,0 0 2 1,0 0-6 0,9-6-2-1,-3-2-2 1,8 3 0 0,-14 1 0-1,0 1 0-1,0 3 2 2,0 0 0 0,0 0 0 1,0 0 0-4,0 0 0 3,0 0 0 0,0 0 0 1,0 0 2-2,0-1-2-1,0-8-2 3,0-2-12-2,0-5 4-1,0 8 8 2,0 6 0 0,0 2-20 0,0 0-34-1,0 0 26 0,0 0-12 1,0 9 42 0,-14 9 2-2,-2 5 2 2,5 0-2 0,-2-5 4 0,6 3-4-1,-13-4 2 0,11-6-4 1,-1-3 2 0,9-1-2-2,1-5 2 2,0-2 2 1,0 0 8-1,0 0 2-2,0 3 6 1,0-1 20 1,0 4 12 0,0-1-16-1,0 1-28 0,0-3 0 2,0-3-4-2,0 3-2-1,0-3 0 3,0 0 2-2,0 0 33 1,0 0-37-1,0 4 0 0,1-2 0 1,18 3 0 1,1 1 0-4,5 1 0 3,-3-3 0 1,8 2 0-2,-7-1 0 1,-11-3 0-2,-4 2 0 3,3 0 0 0,-10-2 0-5,8-2 0 5,-6 3 0-1,-3-3 0 0,0 0 0-3,0 0 0 4,0 0 0-2,0 0-43 1,0 2-513-2</inkml:trace>
    </iact:actionData>
  </iact:action>
  <iact:action type="add" startTime="44770">
    <iact:property name="dataType"/>
    <iact:actionData xml:id="d6">
      <inkml:trace xmlns:inkml="http://www.w3.org/2003/InkML" xml:id="stk6" contextRef="#ctx0" brushRef="#br1">1115 2872 754 0,'0'0'298'7,"0"0"44"1,0 0-80 0,0 0-44-2,0 0-45 2,0 0-173-1,80 17 0 2,-61-17 0-3,2 0 0 2,3 0 0 0,3 0 0 0,12 0 0-2,2 0 0 2,2 0 0 0,1 0 0 0,2-9 0-2,2 1 0 2,6-4 0 0,2 5 0 0,-5-5 0-1,3 3 0 0,-8 5 0 1,3-1 0 0,-5 3 0-2,-1 0 0 3,-2 2 0-2,-1-4 0 2,1 2 0-4,-2-3 0 3,-1 1 0 0,-2-2 0 0,-5 0 0-2,5 5 0 3,1-3 0-1,5 1 0 0,1 0 0-2,-4 1 0 2,-3 2 0 0,2 0 0 0,1 0 0-2,-2 0 0 2,-3 0 0 0,6 0 0 0,-8 0 0-1,-4 0 0 1,2 0 0-2,-4 0 0 2,-1 0 0-2,8 0 0 2,-5 0 0 0,8 0 0 0,-3 0 0-2,7 0 0 2,-10 0 0 1,8 0 0-2,-15 0 0 0,6 0 0 0,-6 0 0 1,-6 0 0 0,7 0 0-2,0 0 0 2,-1 0 0 0,4 0 0 0,3 0 0-2,-1 0 0 2,3 5 0 0,-3-2 0 1,-6-3 0-3,-3 4 0 2,-8-4 0 0,7 0 0-1,-9 1 0 0,2-1 0 0,-1 4 0 1,2-4 0 0,7 0 0-1,-5 0 0 0,1 0 0 1,0 0 0 0,-7 0 0-2,6 0 0 2,-12 0 0 1,3 0 0-2,-6 0 0-1,0 0 0 2,0 0 0 0,0 0 0 1,0 0 0-4,0 0 0 3,0 2 0 0,0-2 0 0,0 3 0-2,0 0 0 2,0 14 0 1,0 20 0-2,0-18 0 0,0 13-1791 0</inkml:trace>
    </iact:actionData>
  </iact:action>
  <iact:action type="add" startTime="50488">
    <iact:property name="dataType"/>
    <iact:actionData xml:id="d7">
      <inkml:trace xmlns:inkml="http://www.w3.org/2003/InkML" xml:id="stk7" contextRef="#ctx0" brushRef="#br1">27259 7227 974 0,'11'0'226'4,"-2"0"-212"5,-9 0 18-1,0 0 66 0,0 0-46-2,0 0-38 2,0 0 30-1,0 0 24 2,0 0-28-3,0 0-10 2,-33 0 6-1,-11 0 16 2,-15-14-10-3,-15-3-12 2,-3-8-4 0,-14-3 2 0,-2-3-12 0,-11-3-8-1,1-2 0 0,-10 0 0 1,1-1-2-2,-2 0 8 2,-7 2-2 1,4 3 6-1,1 1 2-2,-9 0 4 2,-1-3 28 1,-14-10 0-2,-14-16-49-1,-7-16-3 2,-23-13 0 1,-18-12 0-2,-15-4 0 0,-19-5 0 0,-14 4 0 1,-6-7 0 0,6-4 0 0,-3-1 0-2,17-6 0 2,7 1 0 0,-2-10 0-1,-1-5 0 1,-11-5 0-1,-13-5 0 1,-16 7 0-1,-3 5 0 0,-4 10 0 1,-2 6 0 0,7 1 0-2,9 5 0 2,-15 1 0 0,-1 2 0 0,-13-12 0 0,-5-8 0-2,3-15 0 2,2-1 0 1,13 1 0-3,14 15 0 2,13 5 0 0,-4 12 0-1,-5 4 0 0,-19 3 0 1,-16 4 0-1,-7-1 0 1,-3 3 0-1,-7 0 0 1,2-3 0 0,4 2 0 0,-8 7 0-2,-5 11 0 2,-6 10 0 0,10 10 0 0,13 11 0-1,11 9 0 0,29 7 0 1,12 13 0 0,21 7 0-2,2-2 0 2,13-3 0-1,11-12 0 2,9-9 0-4,10-4 0 4,5 0 0-1,6 2 0 0,19 11 0 0,25 16 0-3,3 13 0 4,25 5 0-2,15 0 0-1,17 0 0 2,15 0 0 0,17 3 0 0,-1 6 0-2,12-1 0 3,-1-3 0-3,6-3 0 3,4 1 0-4,-4 0 0 3,-8 0 0 0,-9 6 0 1,-2 3 0-4,-11-2 0 4,10 2 0-2,4-4 0 1,1-1 0-2,8 3 0 2,-19 1 0 0,3-2 0 0,-17-1 0-2,-10 1 0 2,8-4 0 0,-4-2 0 0,19-1 0-2,11-2 0 3,11 0 0-2,22 0 0 2,7 0 0-4,0 0 0 3,0 0 0 0,0 0 0 0,0 0 0-1,0 0 0 0,0 0 0 2,-5 0 0-2,5 0 0-1,-5 0 0 2,5 0 0 0,0 0 0 0,-3 0 0-1,-6 0 0 0,-7-2 0 1,-3-6 0 0,-1-1 0-2,0 3 0 3,-1 1 0-1,5-1 0 0,9 6 0-1,3-4 0-1,-2 2 0 2,3-1 0 0,-4-5 0-2,-9 3 0 3,-9-1 0-1,-8 0 0-1,-8 6 0 0,-2 0 0 0,7 0 0 1,15 0 0 0,5 0 0-1,13 0 0 0,3 0 0 1,-4 0 0 0,-13 0 0-2,-11 0 0 2,-24 8 0 1,-8 21 0-2,10-4 0-1,-4-5 0 2,11-7 0 1,9-4 0-2,17-6 0-1,14 1 0 2,3-4 0 0,0 0 0 1,0 0 0-3,0 0 0 1,0 0 0 1,0 0 0 4,0 0 0-10,0 0 0 7,0 0 0-2,0 0 0 2,0-12 0-4,0-8 0 4,0-2 0-1,0 5 0 0,16 0 0-3,9-3 0 3,6-5 0 1,10-4 0-1,0-1 0-3,5-5 0 4,-4 9 0-2,-3 0 0 1,-5 7 0-1,-7 4 0 0,-7 3 0 1,-4 5 0 0,-3-2 0-2,-10 3 0 2,2 3 0 1,-2 1 0-2,-3-1 0-1,10-1 0 2,-10 4 0 1,3 0 0 0,-3 0 0-5,0 0 0 4,0 0 0 0,0 0 0 0,0 0 0-1,0 0 0 0,0 0 0 2,0 0 0-2,-18 0 0 0,-17 18 0 0,-5 1 0 1,-4 5 0 1,-12 0 0-4,4 6 0 3,-5 2 0 0,1-4 0 1,-1-3 0-3,16-1 0 1,2-11 0 1,19-4 0 0,13-4 0-1,4-5 0 1,3 0 0-1,0 0 0 2,0 0 0-4,0 3 0 3,0-3 0 1,0 7 0-1,0 8 0-2,13 8 0 1,17 8 0 1,-2-1 0 0,11 2 0-1,2 0 0 0,-1 4 0 1,17-3 0 0,6 0 0-1,1 0 0 1,9-1 0 0,-20-7 0 0,-13-7 0-2,-17-14 0 2,-15-1 0-1,-8-3 0 1,0 0 0-1,0 0 0 1,0 0 0-1,0 3 0 1,0 1 0-1,0-4 0 1,0 5 0-1,0 3 0 2,19 4 0-3,-17-10-13 2,14 4-1007-1</inkml:trace>
    </iact:actionData>
  </iact:action>
  <iact:action type="add" startTime="60701">
    <iact:property name="dataType"/>
    <iact:actionData xml:id="d8">
      <inkml:trace xmlns:inkml="http://www.w3.org/2003/InkML" xml:id="stk8" contextRef="#ctx0" brushRef="#br1">24753 2680 820 0,'0'0'172'5,"0"0"-90"3,0 0 226 1,0 0-132-2,0 0-100-1,0 0-4 2,0 0-6 0,59 0-38 0,-59 0-6-2,-12 0 16 2,-31 0 18 0,-18 0 0 0,-23 10 8-2,-16 0-53 2,-13 0-11 0,-4-3 0 0,-11-2 0-1,-10 2 0 0,-5 4 0 2,-11 3 0-2,6 6 0-1,-13 4 0 2,2 1 0 2,-12 10 0-3,3-1 0-1,4-2 0 3,-26 3 0-2,-14-8 0 2,-25 3 0-3,-35-6 0 3,-23-4 0-3,-5 3 0 4,-13-4 0-5,-1 6 0 3,17 6 0-1,-8 12 0 2,9 2 0-3,-7 8 0 1,-6 1 0 2,17 4 0-2,5 8 0 1,19 1 0-1,12 4 0 1,14 6 0 0,10 4 0-1,2 1 0 0,4 6 0 1,2-2 0 0,11 4 0-2,7-4 0 2,12-4 0 0,-9-6 0 0,14-10 0-2,1-9 0 2,3-5 0 1,9-2 0-2,10 2 0-2,-1 1 0 3,10 2 0 1,-4 2 0-1,8-1 0-2,5 4 0 2,4-7 0 1,21-5 0-2,15-3 0-1,13-6 0 2,3-7 0 0,4 0 0 0,-1 2 0-2,-3-2 0 3,-4 1 0-2,2-2 0 1,-1-6 0-2,-6-8 0 2,1-9 0-1,-1-4 0 1,-7-4 0-2,-13 1 0 3,-3 11 0-1,4 10 0 0,-5 8 0-2,-1 8 0 2,8-2 0 0,0-1 0 0,10-5 0-3,3-7 0 4,13-9 0-2,4-10 0 1,0-4 0-1,17 0 0 1,-11 0 0-1,10 0 0 2,-4 0 0-4,-5-7 0 4,7-4 0-1,-5-1 0 0,11-5 0-1,-4 3 0 0,5 4 0 2,1 3 0-2,-6 7 0-1,-3 0 0 1,-6 0 0 3,2 9 0-4,5 11 0 0,18-3 0 2,8-3 0 2,7-6 0-4,6-5 0 0,3 0 0 1,-8-3 0 1,7 4 0 0,-7-4 0-1,8 0 0 1,-2 0 0 0,-8 0 0 0,4 4 0-2,-1-1 0 1,-8 3 0 2,15 0 0-1,3-6 0-3,1 2 0 3,4-2 0 0,13 0 0 0,2 0 0-2,-11 3 0 3,8 3 0-1,-12 2 0 0,-7 3 0-2,8-3 0 2,9-3 0 0,-1-5 0-1,6 0 0 0,-8 0 0 1,6-18 0 0,3-11 0 0,0 1 0-2,0 0 0 2,36 3 0-1,-2 3 0 2,0 4 0-3,3 8 0 2,3-2 0 0,-3 7 0-1,-10-1 0-1,8-3 0 3,-5 1 0-1,-2-6 0 0,-2-3 0-2,-9 6 0 2,-1-1 0 0,-8 7 0-1,-7 3 0 0,-1-1 0 0,0 3 0 2,0 0 0-1,0 0 0-2,0 0 0 2,0 0 0 0,0 0 0 0,0 0 0-3,0 5 0 4,-1 25 0-1,-26 7 0-1,0 0 0 0,-4-7 0 0,-5 4 0 2,3-4 0-2,0 6 0-1,-8-3 0 3,0-1 0-1,-2-2 0-1,-6-1 0-1,17-2 0 3,0-2 0-1,7-5 0-1,9-6 0 0,9-9 0 0,4-5 0 2,3 0 0-1,0 0 0-3,0 0 0 4,0 0 0-1,13 15 0 0,18 4 0-2,8 9 0 2,1-3 0-1,1-1 0 1,-1-7 0-1,-6-9 0 1,3-5 0-1,0-3 0 1,-13 0 0-1,4-7 0 1,-17-14 0 0,3-8 0 0,-12 2 0-2,-2-5 0 2,0 4 0 1,0 16 0-2,0 10-779-2</inkml:trace>
    </iact:actionData>
  </iact:action>
  <iact:action type="add" startTime="69717">
    <iact:property name="dataType"/>
    <iact:actionData xml:id="d9">
      <inkml:trace xmlns:inkml="http://www.w3.org/2003/InkML" xml:id="stk9" contextRef="#ctx0" brushRef="#br1">27314 10935 722 0,'0'0'248'8,"0"2"-164"-2,0 7 38 1,0 2-4 1,0-5 2 1,-7-1-34-3,-1-3-36 2,-8 4-10 0,-5-2 22 0,-18 1 10-2,-2-5-12 1,-11 3 6 2,-13-3-8-1,-2 3-6-2,-10 2 14 1,-4 4-45 3,-2-4-21-3,2-2 0 1,-7-3 0 0,2 0 0 0,-12 0 0-1,-1 0 0-1,-4-20 0 5,-14-10 0-5,-1-4 0 1,-1-3 0-1,3-1 0 2,-10 2 0 0,3 3 0 0,-1 5 0-1,-14 0 0 0,-1 1 0 2,-3-3 0-1,-22 3 0-3,-16-7 0 3,-26-8 0 0,-30-6 0 0,-9-8 0-2,-12-3 0 3,-5-3 0-2,-10 3 0 1,6-5 0-1,-12-1 0 1,-6 4 0-1,3-4 0 1,-21 9 0-2,8 5 0 3,10 0 0-2,3 3 0 1,15 1 0 0,10 0 0-2,14-11 0 3,-2 0 0-2,4-7 0 0,-3 1 0 1,7 2 0-1,12 2 0 1,5 7 0-2,3-1 0 3,11 2 0-2,17-3 0 2,-5 5 0-4,12-1 0 3,7 7 0 0,-1-5 0 1,-5 2 0-4,6 2 0 3,6 3 0 2,11 0 0-3,15 6 0-1,-6 2 0 1,8-3 0 2,11-1 0-2,-5 3 0-1,10 4 0 2,8-1 0 0,8 7 0 1,4 3 0-3,-6 4 0 2,3-6 0 0,-9 4 0-1,-2 0 0 0,-5 3 0 0,-6 4 0 2,-9-4 0-2,-1 10 0-1,1-3 0 2,15-1 0 1,-1 2 0-1,-10-5 0-2,-6 4 0 1,-4-7 0 1,-10 2 0 0,7 4 0-1,-10 6 0 1,-4 5 0-1,16 0 0 2,-8 0 0-3,13 0 0 2,0 0 0 0,8 0 0 0,-19-9 0-3,5-22 0 3,-8-17 0 0,6-7 0 1,10-5 0-4,11 4 0 4,14 10 0-1,16 11 0 0,20 12 0-1,13 12 0 0,25 11 0 1,1 0 0-1,11 0 0 0,-5 0 0 0,9 0 0 2,2 0 0-1,-3 0 0-4,-12 0 0 5,-1 0 0-1,-3-6 0-1,-4-10 0 0,-7 3 0 0,2 3 0 1,-7 5 0 1,8 5 0-3,-6 0 0 2,11 0 0 0,-1 0 0 0,8 0 0-3,-2 0 0 3,8 7 0 0,-6-3 0 1,2-2 0-3,-5-2 0 1,7 0 0 2,-8 0 0-2,1 0 0-1,2 0 0 3,3-6 0-1,7 4 0-1,4-3 0 0,3 5 0 1,3 0 0 0,1 0 0 0,0 0 0-3,7 0 0 3,-4 0 0 0,-3 0 0 1,10 0 0-4,-3 0 0 3,-2 0 0 0,4 0 0 1,-11 0 0-4,-1 0 0 4,5 0 0-2,-5 0 0 1,15 0 0-1,1 0 0 1,3 0 0 0,0 0 0 0,0 0 0-3,0-4 0 4,0 1 0-2,0 0 0 1,0-7 0-1,3-4 0 0,20-6 0 2,10-3 0-2,3 6 0-1,-4-2 0 2,7-1 0 0,-1 1 0 1,1-4 0-3,-2 8 0 1,-10 1 0 2,2 6 0-1,-14 6 0-2,11-4 0 2,-6 3 0-1,0 3 0 2,-8-2 0-3,4-2 0 1,-13 2 0 2,-2 2 0-2,-1 0 0-1,0 0 0 2,0 0 0 1,0 0 0-2,0 0 0-1,0 0 0 3,0 0 0-2,0 0 0 3,0 2 0-6,0 19 0 5,-11 0 0-1,-10-1 0-1,-8 0 0-1,5-3 0 3,-4 2 0-2,-4-4 0 2,5 0 0-4,-7-5 0 3,-2 4 0 1,-3-2 0-1,7-1 0-2,-4-4 0 2,2 3 0 0,7-3 0 0,4-1 0-3,7 3 0 3,3-7 0 0,11-2 0 1,2 0 0-3,0 0 0 2,0 0 0 0,0 0 0 0,0 0 0-3,0 0 0 4,0 0 0-2,0 0 0 2,0 0 0-3,0 0 0 2,13 0 0 0,5 6 0 0,6 5 0-2,2 7 0 2,8 1 0 0,5 1 0 0,-1 0 0-3,2 2 0 4,4 1 0-2,-4-1 0 2,4 3 0-3,-5 6 0 1,-1-1 0 2,-12 0 0-1,-9-13 0-2,-1-9 0 3,-12-6 0-2,-4-2 0 1,0 0 0-2,0 0 0 2,0 0 0 0,0 0 0 0,0 0 0-2,0 0 0 1,0 3 0 1,0 2 0 1,3 7 0-4,10-4 0 4,3-4 0-2,-11-4-137 2,-5 0-1333-3</inkml:trace>
    </iact:actionData>
  </iact:action>
  <iact:action type="add" startTime="96414">
    <iact:property name="dataType"/>
    <iact:actionData xml:id="d10">
      <inkml:trace xmlns:inkml="http://www.w3.org/2003/InkML" xml:id="stk10" contextRef="#ctx0" brushRef="#br1">11039 844 688 0,'0'-5'250'7,"-3"5"-56"-1,3 0 32 2,-2 0-34 0,2 0-62 0,0 0 4-2,-3 0-18 3,-1 23-6-2,-5 14-103 2,6 24-7-4,-5 24 0 4,-4 27 0-2,8 23 0 1,-3 15 0-1,1 13 0 0,6 17 0 4,0 16 0-5,0 8 0 0,0 10 0 2,0 6 0 0,0 4 0 0,0 22 0-3,0 14 0 4,33 10 0-1,-5 11 0-1,8 0 0-1,-12 4 0 3,1 9 0-2,-13-5 0 2,-1 4 0-3,-6-4 0 2,2-8 0 0,6 6 0-1,3-3 0 0,1-3 0 1,6 2 0 0,5-4 0 0,4-1 0-2,-3 0 0 2,7-14 0 0,-8 4 0 0,4-1 0-3,-8-3 0 4,8 12 0-1,-7-1 0-1,-5 2 0-1,3 2 0 3,-7-1 0-1,0-3 0 0,-4 2 0-2,4-11 0 2,-13-2 0 0,-3-2 0-1,0-12 0 0,0-12 0 1,0-13 0 0,-22-17 0 0,-6-19 0-3,-9-19 0 4,-3-7 0-1,4-5 0-1,-4 3 0-1,2 2 0 3,12-6 0-1,-2-9 0 0,2-7 0-2,16-8 0 2,-3-14 0 0,4-2 0 1,-2-10 0-1,8-5 0-2,-10-2 0 2,8-1 0 0,-11-2 0-2,5 1 0 1,-9-7 0 3,4-6 0-3,0-7 0-1,4-2 0 2,-1 2 0 0,1 3 0-2,8 1 0 2,1-9 0 0,2-9 0 1,-2-10 0-3,3-11 0 1,0-9 0 2,0-4 0-2,0 4 0 0,0 13 0 0,0 18 0 2,0 8 0-2,0 4 0 1,0-8 0-2,0-10 0 2,0-7 0 0,3-7 0 1,-2-1 0-4,2 3 0 4,1 7 0-2,4 5 0 2,-7-6 0-4,2-5 0 3,1-3 0 0,-1-20 0 0,-3-8 0-2,6-9 0 1,-6-4 0 1,0-4 0 0,0 0 0-2,0 0 0 2,0 0 0 0,0 0 0-1,4 0 0 0,-1 2 0 1,2 8 0 0,15 1 0 0,0 2 0-2,12 1 0 2,7-2 0 0,3 2 0 0,5 3 0-2,14-1 0 2,-2 7 0 0,5 3 0 0,16 2 0-2,1-2 0 2,13 4 0-1,2-8 0 2,5 3 0-3,2-3 0 2,-2 7 0 0,2 1 0 0,2 2 0-2,8 1 0 2,4-1 0 0,15-8 0-2,17-1 0 2,15-4 0 1,1-1 0-2,8-4 0 2,-2-1 0-4,0-1 0 3,-4 0 0 1,-9-5 0-1,8-7 0-2,4 0 0 3,-2 0 0-2,-10 0 0 1,3-14 0-2,-1-3 0 2,-2 4 0 0,7-1 0-2,17 1 0 2,10 4 0 0,-1-6 0 0,18 2 0 0,-8-8 0-2,-4-2 0 3,-4 10 0-2,0-4 0 2,-9 9 0-4,-7-4 0 3,1-5 0 1,9-5 0-2,15-6 0 0,2-1 0 1,14 5 0 0,-1 6 0-1,-7 8 0-1,2 3 0 3,-12 7 0-1,-3 0 0-1,-9 0 0-1,-4 0 0 2,-7 0 0 1,3 0 0-2,-5 0 0-1,5-13 0 2,4-1 0 0,-3 5 0-2,1-2 0 3,2 2 0-2,9-1 0 2,-8-1 0-2,2-5 0-1,6 3 0 3,-8-9 0-2,-5 2 0 1,-2-3 0-2,-4 1 0 3,-7 3 0-2,1 4 0 2,-1 3 0-4,-22 12 0 3,-6 0 0 0,-17 0 0 1,-2 0 0-4,-10 0 0 3,-2 0 0 1,-17 10 0-1,2-6 0-3,-17-4 0 3,-5 5 0 1,-1-5 0-4,-13 0 0 3,-11 1 0 0,-5-1 0 0,-2 3 0 0,-10-3 0-2,7 4 0 3,-13-4 0-2,10 0 0 0,-5 0 0-1,5 0 0 2,9 5 0 0,0-3 0 0,14 4 0-2,-12 5 0 2,13 2 0 0,2 3 0-2,5 4 0 2,1-7 0 0,4 4 0 0,-6-9 0 0,-6-1 0-2,-9-7 0 2,5 0 0 0,-9 0 0 0,9 0 0-2,7 0 0 3,-5 0 0-2,13 0 0 1,-10 0 0-2,-14 0 0 2,-5-7 0 0,-15 7 0 0,-8 0 0-2,-4 0 0 3,4-5 0-2,1-3 0 2,2-2 0-4,1 3 0 4,-2-1 0-2,-2 1 0 2,-9-5 0-3,0 7 0 1,6-17 0 1,8-20 0-2,-3-25 0 2,0-14 0 1,5-20 0-2,-7-23 0-1,-5-20 0 2,3-16 0 0,-10-6 0 0,-4 5 0 0,0 7 0-2,0 4 0 3,0 8 0-1,0-4 0 0,0-15 0-3,0-21 0 3,0-35 0 0,0-30 0 0,0-20 0-1,0 5 0 0,-28 24 0 1,-2 42 0 0,-1 41 0-2,-2 36 0 3,13 33 0-2,-3 12 0 1,7 10 0-1,8-8 0 1,-9-22 0 0,5-26 0 0,5-33 0-2,3-20 0 1,-6-19 0 2,4 6 0-4,-7 19 0 3,3 21 0 0,0 30 0 0,5 20 0 0,-1 12 0-2,2-3 0 2,4-6 0 1,0-11 0-2,0-5 0-1,0-2 0 3,12 5 0-1,24 5 0 0,-9 5 0-2,8 0 0 2,0-5 0-1,-13 0 0 1,2-6 0-2,-3-11 0 3,2-25 0-2,-6-34 0 1,4-24 0-2,-5-9 0 2,-14 23 0 0,0 41 0-2,-2 41 0 2,0 35 0 0,0 14 0 0,0-1 0 0,0-7 0-2,-7-17 0 3,-28-20 0-2,-4-23 0-1,-5-20 0 2,-9-6 0 1,5 14 0-2,-9 23 0 1,11 37 0-2,-3 23 0 3,5 8 0-2,-1-3 0-1,-9-4 0 2,1-17 0 0,-7-7 0 0,4-11 0 1,-2 1 0-3,-6-2 0 1,-11 13 0 1,-6 4 0 0,-21 7 0-2,-14-1 0 3,-8-9 0-2,-16-4 0 1,7-7 0-2,8-10 0 2,5-6 0 0,16 1 0-1,-1-6 0 0,10 9 0 2,13 4 0-1,6 9 0-3,19 13 0 3,17 13 0 1,13 4 0-2,7 3 0 0,6-5 0 0,8-14 0 2,-7-14 0-2,6-15 0 2,-11-17 0-3,-5-4 0 2,4 2 0-1,-1 6 0-1,2 14 0 2,2 13 0 0,9 11 0 0,-13 15 0-2,4 4 0 2,9-4 0 1,-14-8 0-1,4-9 0-2,-12-12 0 1,2-11 0 1,-13-5 0 0,0-2 0-2,4 10 0 3,-2 15 0-1,12 19 0 0,11 17 0-2,5 9 0 2,10 3 0 0,-3-11 0-1,-3-8 0 2,6-8 0-3,0-7 0 2,0-6 0 0,-7 9 0 0,4 7 0-3,-1 13 0 4,-9 10 0-1,0 3 0 0,-2 2 0-3,-11-4 0 4,-4-10 0-2,-14-10 0-1,-22-22 0 3,-18-18 0-1,-27-20 0 0,-29-2 0-2,-31 5 0 2,-16 15 0 0,-23 10 0-1,-5 12 0 0,-13 4 0 1,17 4 0 0,9 3 0 0,10 5 0 0,15 9 0-2,11 3 0 2,3 6 0 0,16 9 0-2,-6 5 0 1,-1 13 0 1,-7 4 0 0,-4 4 0 1,1 4 0-4,5 0 0 3,1 7 0 0,1 12 0-1,-7-3 0 0,3-1 0 2,0-7 0-2,-7-4 0 2,-6-4 0-3,-5 0 0 1,-3-12 0 2,-19-10 0-3,-19-1 0 3,-1 6 0-2,-8 3 0 0,9 6 0 0,3-1 0 0,6 1 0 1,20-4 0 0,-3-5 0-1,13 1 0 0,-2-13 0 1,0-4 0 1,1-1 0-1,-1-6 0-2,-5 1 0 2,9 3 0 0,13-2 0-2,8 6 0 2,14-3 0 0,6 11 0 0,15-1 0 0,23 8 0-2,19 4 0 2,7 4 0-1,12 1 0 1,10 3 0-2,-5-3 0 3,2 1 0-2,0-3 0 1,-5-4 0-1,-6-3 0 1,-11-2 0 0,-4 0 0 0,-2-1 0-2,2 1 0 2,4 2 0 0,-4 0 0-2,1-1 0 2,-4 8 0 0,-3-2 0-1,-10 7 0 0,-3 2 0 1,-1 3 0 0,-8 0 0-1,18 0 0 0,-2 0 0 0,9 16 0 1,0 1 0 1,4 0 0-3,6-6 0 2,15-5 0-1,18-3 0 2,18-3 0-1,5 0 0-2,11 0 0 3,-3 0 0-2,10 0 0-1,-6 0 0 2,-10 0 0 0,-6 0 0 0,-4 0 0-2,2-3 0 1,-1-6 0 1,14 3 0 1,-1 2 0-4,8 4 0 3,4 0 0 0,0 0 0 0,0 0 0-1,0 0 0 1,0 0 0 0,0 0 0 0,20 0-821-2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7-12-21T07:16:56.9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13351">
    <iact:property name="dataType"/>
    <iact:actionData xml:id="d0">
      <inkml:trace xmlns:inkml="http://www.w3.org/2003/InkML" xml:id="stk0" contextRef="#ctx0" brushRef="#br0">4478 5052 890 0,'0'0'266'6,"0"0"-48"1,0 0 0 1,0 0-64 0,0 0-16-2,0 0 4 2,0 0-121 0,0-8-21 1,0 8 0-4,0 0 0 4,0 0 0-1,28 0 0-3,14 0 0 4,5 0 0-2,17 0 0 3,23 8 0-4,5-4 0 0,8-4 0 3,2 0 0-1,-4-7 0-3,-25-6 0 4,-9 7 0-2,-20 3 0 1,-12 3 0 0,-11 0 0-1,-13 0 0 1,3 0 0-1,-9 0 0 2,-2 0 0-3,0 0 0 1,0 0 0 2,0 0 0-2,0 0 0-1,0 0 0 3,0 0 0-1,0 0 0 0,0 0 0-3,0 0 0 4,0 0 0-1,0 0 0 0,0 0 0-3,-2 5 0 3,-9 4 0 1,3 11-733-2</inkml:trace>
    </iact:actionData>
  </iact:action>
  <iact:action type="add" startTime="27487">
    <iact:property name="dataType"/>
    <iact:actionData xml:id="d1">
      <inkml:trace xmlns:inkml="http://www.w3.org/2003/InkML" xml:id="stk1" contextRef="#ctx0" brushRef="#br0">1395 9740 980 0,'1'-6'336'7,"-1"6"-94"0,0 0-52 1,0 0-74 0,0 0-40 0,3 0 12-2,-3 0-69 2,0 0-19 0,5 0 0 0,0 0 0-2,6 0 0 2,-4 0 0 0,16 0 0 0,-6 0 0-2,12 0 0 2,2 0 0 0,5 0 0 0,-3 0 0-2,8 0 0 2,-2 0 0 0,-7 0 0 0,9 0 0 0,-5 0 0-1,-3 0 0 2,-2 0 0-2,2 0 0-1,-7 0 0 2,7 0 0 0,-5 0 0 0,1 3 0-2,-2 0 0 1,-3 4 0 1,2-4 0 0,1 3 0-2,-1 0 0 2,2 3 0 0,1-3 0 0,-4-1 0-2,3 0 0 3,-7-1 0-2,3-4 0 1,4 0 0-1,4 0 0 0,-5 0 0 1,7 0 0 0,-11 0 0-2,2 3 0 2,2-1 0 0,-2 5 0 0,2-7 0-2,5 1 0 2,-7 2 0 0,-2 1 0 0,7-2 0-2,-8-2 0 2,0 0 0 0,-2 0 0 0,3 0 0-1,-4 0 0 0,-1 0 0 2,2 0 0-2,-1 0 0-1,-2 0 0 2,3 0 0 1,-1 0 0-2,-7 0 0-1,5 0 0 2,4 0 0 0,-1 0 0 0,3 0 0-2,10 0 0 2,4 0 0 0,-7 0 0 0,-1 0 0-2,-1 0 0 2,-8 0 0 0,3 0 0 0,-3 0 0-2,7 0 0 2,-1 3 0 0,1-1 0 0,2 2 0-2,0-2 0 2,3 5 0 1,0-5 0-2,0 0 0-1,-5-2 0 2,7 0 0 0,-10 0 0 0,0 0 0-2,0 0 0 2,-4 0 0 0,-5 0 0 0,2 0 0-2,7 0 0 2,5 0 0 0,-5 0 0 0,2 0 0-2,0 0 0 2,-2 0 0 1,-4 0 0-2,-3 0 0-1,-2 0 0 2,1 0 0 0,1 0 0 0,2 0 0-2,4 0 0 3,2 0 0-2,8 0 0 1,6-4 0-2,-5-3 0 2,-7 1 0 0,-1 4 0 0,-8-1 0-2,2 3 0 2,-7-2 0 2,-7 2 0-4,4 0 0 1,-6 0 0 0,3 0 0 1,-4 0 0 1,13 0 0-3,-3 0 0 1,-1 0 0 2,7 0 0-2,-5 0 0-1,2 0 0 2,-6 0 0 1,3 0 0-2,-8 0 0 0,3 0 0 0,-3 0 0 2,-2 0 0-2,1 0 0-1,-1 0 0 2,-3 0 0 1,0 0 0-2,0 0 0 0,0 0 0 1,0 0 0-1,0 0 0 1,0 0 0-2,-10 2 0 2,-8 1 0 1,-8 3-833-1</inkml:trace>
    </iact:actionData>
  </iact:action>
  <iact:action type="add" startTime="46855">
    <iact:property name="dataType"/>
    <iact:actionData xml:id="d2">
      <inkml:trace xmlns:inkml="http://www.w3.org/2003/InkML" xml:id="stk2" contextRef="#ctx0" brushRef="#br1">5654 11435 1560 0,'0'0'310'8,"0"0"-133"0,0 0-177-2,0 0 0 2,0 0 0 0,0 0 0 0,49 0 0-2,-23 0 0 1,-6-3 0 2,12 0 0-2,4-1 0 0,8 4 0 1,8-1 0 1,6-5 0-2,6 0 0-1,0-1 0 3,-1-3 0-2,-2 3 0 1,-1 0 0-1,1 1 0 0,-9 4 0 1,1-1 0 0,1 3 0-2,0 0 0 2,5 0 0 0,2 0 0 0,6 0 0-2,2 0 0 3,-8 0 0-1,0 0 0 0,-13 0 0-2,8 0 0 3,-9 0 0-1,5 3 0 0,-12-1 0-3,1 1 0 3,0 0 0 0,-8-3 0-2,2 2 0 2,1-2 0 0,5 0 0 0,1 0 0 0,8 0 0-2,-6 5 0 2,2-5 0 0,5 0 0 0,-2 0 0-2,6 0 0 2,2 0 0 2,-6 0 0-4,1 0 0 1,1 0 0 0,1 0 0 3,-3 0 0-4,-2 0 0 0,2 0 0 2,-3 0 0 1,4 0 0-2,-4-5 0-1,7 5 0 2,-10-2 0 1,4 2 0-2,-3 0 0-1,-4 0 0 2,0 0 0 1,-1 0 0-4,0 0 0 3,2 0 0 0,14 0 0 0,-4 0 0 0,-5 0 0-2,12 0 0 2,0 0 0 0,0 0 0-1,-4 0 0 0,-2 0 0 1,-6 0 0 0,-5 0 0 1,10 0 0-4,-13 0 0 5,1 0 0-4,-1 0 0 3,4 0 0-4,-4 0 0 3,4 0 0 1,8 0 0-2,-4 0 0-1,1 0 0 2,2 2 0 0,-2-2 0 1,-1 5 0-3,-7-3 0 2,-1-2 0-1,-5 2 0-1,-6-2 0 3,10 0 0-2,-3 0 0 0,2 0 0 1,1 0 0-2,-1 0 0 3,-2 0 0-2,-1 0 0 1,1 0 0-1,5 0 0 0,1 0 0 2,-5 0 0-4,-5 0 0 4,-4 0 0-1,-4 0 0 0,-3-2 0 0,8 2 0-2,-3 0 0 1,-2 0 0 2,-6-2 0-1,11 2 0-3,-6 0 0 3,-3 0 0 1,6 0 0-2,-4 0 0 0,-3 0 0 1,-2-5 0 0,4 5 0 0,-14 0 0-2,9 0 0 1,-3 0 0 1,-3 0 0-2,3 0 0 3,-6 0 0-2,11 0 0 2,-2 0 0-2,-9 0 0 0,9 0 0 1,1 0 0 0,-9 0 0 0,8 0 0-2,-1 0 0 1,-1 0 0 1,-4 0 0 1,-9 0 0-4,-1 0 0 4,0 0 0-2,0 0 0 2,0 0 0-3,0 0 0 1,0 0 0 2,0 0 0-2,0 0 0-1,0 0 0 3,-48 0 0-1,15 0 0 0,-3-2-423-2</inkml:trace>
    </iact:actionData>
  </iact:action>
  <iact:action type="add" startTime="49257">
    <iact:property name="dataType"/>
    <iact:actionData xml:id="d3">
      <inkml:trace xmlns:inkml="http://www.w3.org/2003/InkML" xml:id="stk3" contextRef="#ctx0" brushRef="#br1">10569 9782 522 0,'0'0'734'6,"0"0"-434"1,0 0-98 1,0 0-106-1,0 0-78 2,0 0-10-3,0 0 14 2,-57 4 24 1,37-4 20-3,-3 5-33 0,-2 3-33 3,-11 6 0-1,-7-3 0 0,-7 0 0-2,-3-8 0 1,-5-3 0 2,-10 0 0-1,7 0 0-2,-5 0 0 3,0 0 0-2,5 0 0 1,4 0 0 0,2 0 0-2,7 0 0 2,-2 0 0 0,11 0 0-2,7 0 0 2,0 0 0 0,11 0 0 1,14 0 0-4,-4 0 0 3,11 0 0 0,0 0 0 1,0 0 0-4,0 0 0 3,32 0 0 0,11 0 0 0,21 0 0-2,0 0 0 2,9 6 0 0,-6 3 0 0,3 1 0-1,-2-1 0 0,4-1 0 2,-4-2 0-2,2 0 0-1,-6-1 0 2,-13 3 0 0,1 1 0 0,-25 0 0-2,2-3 0 2,-17-1 0 0,-12-5 0 1,3 2 0-4,-3 2 0 3,0-4 0 0,0 2 0 0,0-2 0-2,-31 0 0 2,-25 0 0 0,-24 0 0 0,3 0 0-1,-7 0 0 0,3 0 0 1,-2 0 0 0,20 0 0-2,6 0 0 2,22 3 0 0,14-3 0 0,12 0 0-2,9 0 0 3,0 0 0-2,0 0 0 1,11 0 0-2,30 0 0 2,11 0 0 0,-4 4 0 0,1 1 0 0,-1 7 0-1,-4-2 0 0,-8 1 0 1,-3 0 0-1,-10-2 0 0,-2-1 0 1,-17 1 0 0,8-1 0-2,-12-2 0 2,0 4 0 0,0 0 0 0,-32-5 0-2,-6 5 0 2,-1-6 0 0,19-1 0 0,-4 3 0-2,23-6 0 2,1 2 0 0,0-2 0 0,0 0 0-2,0 7 0 2,15 1 0 0,28 1 0 0,12 9 0-1,-3-4 0 0,2 1 0 1,-18 0 0 0,-10-5 0-2,-13 0 0 2,-10 6 0 0,-3 0 0 0,0 1 0-2,-16-11 0 2,-7-4-969 0</inkml:trace>
    </iact:actionData>
  </iact:action>
  <iact:action type="add" startTime="66785">
    <iact:property name="dataType"/>
    <iact:actionData xml:id="d4">
      <inkml:trace xmlns:inkml="http://www.w3.org/2003/InkML" xml:id="stk4" contextRef="#ctx0" brushRef="#br1">6560 11089 450 0,'0'0'578'6,"0"0"-322"2,0 0-34 0,-3 0-90 0,-10 3-42 0,-8-1-6-2,7-2 0 2,-5 0-4 0,-7 0-9-2,6 0-71 2,-8 4 0 0,-8 1 0 0,0 1 0-2,-5 1 0 2,-7 3 0 0,2-3 0 0,-1-3 0-2,4-2 0 2,7-2 0 0,15 0 0 0,1 4 0-2,19-1 0 3,-2-3 0-1,3 0 0-1,0 0 0 0,0 0 0 1,0 0 0-1,3 2 0 2,37-2 0-3,18 2 0 2,12-2 0 0,1 4 0-1,4-2 0-1,-10 2 0 3,-5-4 0-1,-8 0 0 0,-20 0 0-3,1 0 0 5,-17 0 0-3,-11 0 0 1,-3 0 0-2,-2 0 0 2,0 3 0 0,-17-2 0 0,-32 6 0-2,-25-2 0 2,-10-5 0-1,0 0 0 2,10 0 0-2,11 4 0 0,16-3 0 1,20 3 0 0,17-4 0-2,2 0 0 2,8 0 0 0,0 0 0 0,0 0 0 0,36 0 0-2,7 0 0 2,7 0 0 0,0 0 0-3,4 8 0 3,-15 7 0 0,-3-5 0 1,-11-3 0-3,-21-5 0 1,8-2 0 1,-12 0 0 1,0 0 0-3,0 0 0 2,-32 0 0 0,-24 0 0 0,-20 3 0-2,7 2 0 2,9 2 0 0,20-3 0 0,19-1 0-3,11-3 0 3,10 0 0 0,0 0 0 0,0 0 0-2,47 0 0 3,16-7 0-1,10-14 0 0,-8 8 0-2,-17 0 0 2,-3 8 0 0,-18 0 0 0,-14 5 0-2,-13 0 0 2,0 0 0 0,0 0-143-1,-13 0-1603 2</inkml:trace>
    </iact:actionData>
  </iact:action>
  <iact:action type="add" startTime="68540">
    <iact:property name="dataType"/>
    <iact:actionData xml:id="d5">
      <inkml:trace xmlns:inkml="http://www.w3.org/2003/InkML" xml:id="stk5" contextRef="#ctx0" brushRef="#br1">6845 6671 770 0,'0'0'380'8,"0"0"-120"-2,-161 180-56 2,74-104-84 0,-17 9-52 0,-9 1-24-2,1 7-12 1,2 0-22 2,14-4-2-1,18-4-4-2,22-9 4 3,15-17 4-2,15-15 10 1,16-21-2-2,10-14-4 2,0-9-6 0,46-9 36 0,38-47-44-2,36-34-2 2,30-24 11 2,15-24-11-3,3-3 0-2,-11 17 0 3,-33 24 0 0,-26 29 0 0,-30 26 0-2,-23 23 0 2,-25 12 0 0,-17 10 0 0,-3 7 0-2,-28 54 0 3,-44 37 0-1,-28 38 0-1,-15 23 0-1,-20 19 0 2,2 0 0 0,10-8 0 1,10-24 0-3,32-21 0 2,21-28 0-1,22-31 0 1,31-33 0-2,7-27 0 2,45-6 0 0,58-56 0 0,48-46 0-2,17-38 0 2,15-23 0 1,-12 2 0-2,-31 30 0-1,-40 43 0 2,-49 42 0 0,-34 46 0 0,-17 16 0-2,-27 73 0 2,-57 47 0 0,-45 34 0 1,-20 19 0-4,-28 8 0 3,-7 2 0 0,10-8 0 0,27-17 0-2,37-23 0 2,42-32 0 0,29-43 0 1,26-34 0-4,19-42 0 3,88 0 0 0,65-70 0 1,63-42 0-4,39-34 0 4,13-20 0-2,-36-1 0 1,-51 35 0-1,-74 46 0 0,-61 52 0 1,-39 34 0 0,-13 72 0-2,-80 55 0 2,-46 39 0 0,-44 9 0 0,-21-7 0-2,7-8 0 2,19-14 0 0,30-13 0 1,41-24 0-3,37-27 0 1,34-38 0 1,23-35 0 0,87-9 0-2,67-51 0 2,73-53 0 1,36-44 0 1,9-40 0-4,-31 11 0 3,-67 36 0-2,-73 62 0 1,-68 73 0-2,-33 37 0 1,-94 90 0 1,-62 64 0 0,-59 34 0 0,-17 10 0-2,2-16 0 4,14-28 0-4,52-32 0 1,47-41 0 1,46-41 0 0,60-47 0-2,40-24 0-1,112-68 0 4,85-61 0-2,55-48 0 1,24-33 0-1,-24 0 0 0,-61 37 0 1,-62 64 0 1,-78 61 0-4,-54 48 0 3,-26 62 0 0,-103 75 0 0,-58 51 0-2,-43 12 0 2,-32-17 0 0,18-26 0 1,14-28 0-3,34-16 0 1,50-32 0 2,47-32 0-1,56-36 0-2,34-13 0 2,96-47 0-1,60-37 0 1,36-10 0-2,-18 10 0 2,-37 25 0 0,-54 25 0 0,-44 24 0-2,-28 10 0 2,-28 13 0 0,0 48 0 0,-51 25 0-2,-45 18 0 2,-37-1 0 0,-12-2 0 1,-11-7 0-3,15-16 0 1,19-17 0 1,38-17 0 1,29-14 0-3,38-16 0 2,17-14 0 0,72-9 0-1,69-50 0 0,44-28 0 1,20-17 0 0,-15-2 0-1,-53 24 0-1,-53 32 0 2,-47 33 0 1,-37 17 0-2,-27 67 0-1,-73 37 0 2,-55 25 0 0,-42 1 0 0,-13-15 0-1,9-14 0 1,32-11 0 0,36-17 0-1,46-22 0-1,49-27 0 4,43-24 0-3,115-22 0 0,81-59 0 0,73-32 0 0,0-6 0 1,-21 0 0 1,-53 28 0-3,-63 29 0 2,-57 29 0 0,-47 25 0 0,-33 8 0-3,-13 45 0 4,-61 33 0-2,-36 18 0 2,-20-2 0-4,-5-10 0 3,5-5 0 1,14-13 0-1,34-18 0-3,32-17 0 4,31-17 0-2,19-10 0 2,10-4 0-3,49 0 0 2,12 0 0 0,-1-4 0 0,-13-10 0-2,-15-6 0 2,-6-2 0 0,-33 7 0 0,-3 2-273-3</inkml:trace>
    </iact:actionData>
  </iact:action>
  <iact:action type="add" startTime="76957">
    <iact:property name="dataType"/>
    <iact:actionData xml:id="d6">
      <inkml:trace xmlns:inkml="http://www.w3.org/2003/InkML" xml:id="stk6" contextRef="#ctx0" brushRef="#br1">13780 9895 850 0,'10'5'384'7,"-1"-5"-74"1,-9 0-132-1,0 0-118 0,0 0-6 2,0 0 40-1,0 0 10-2,0 2-91 1,0 6-13 2,-24-1 0-1,-25 5 0-3,6-5 0 4,-14-1 0-1,12-3 0 0,-1-3 0-2,-4 0 0 1,23 0 0 1,-4 0 0 1,31 0-31-3,0-5-793 3</inkml:trace>
    </iact:actionData>
  </iact:action>
  <iact:action type="add" startTime="77925">
    <iact:property name="dataType"/>
    <iact:actionData xml:id="d7">
      <inkml:trace xmlns:inkml="http://www.w3.org/2003/InkML" xml:id="stk7" contextRef="#ctx0" brushRef="#br1">15225 8829 986 0,'0'0'332'8,"0"0"-128"-2,0 0 20 2,0 0-108 0,0 0-40 0,0 0-22-2,-181-5-36 2,140 5-18 0,0 3-10 0,7 3-72-2,26-6-178 2,7 0-414 0</inkml:trace>
    </iact:actionData>
  </iact:action>
  <iact:action type="add" startTime="90857">
    <iact:property name="dataType"/>
    <iact:actionData xml:id="d8">
      <inkml:trace xmlns:inkml="http://www.w3.org/2003/InkML" xml:id="stk8" contextRef="#ctx0" brushRef="#br1">17045 9900 1226 0,'0'0'438'8,"0"0"-166"-2,0 0-161 2,0 0-111 0,0 0 0-2,0 0 0 2,-5 23 0 0,5-21 0 0,0 7 0 0,0-3 0-2,13-4 0 2,-2 5 0 0,12-2 0-2,5 0 0 2,10 3 0 0,2 1 0 0,12-1 0 0,-1-1 0-2,3-5 0 2,-8 1 0 1,8-3 0-4,-3 0 0 3,2 0 0 0,4 0 0 0,-9 0 0-2,1 0 0 2,-1 5 0 0,-5 1 0 0,9 0 0 1,-4-1 0-4,9-2 0 3,-4 0 0 1,-6-3 0-4,-7 2 0 4,1 2 0-2,-18-2 0 1,6-2 0-2,-6 3 0 3,-5-3 0-2,2 3 0 1,-5 0 0-1,3-3 0 1,8 2 0-1,-5 3 0 2,2-1 0-4,-3-1 0 4,3 0 0-2,-1 2 0 2,-3-5 0-4,-2 0 0 3,-1 2 0 0,-4-2 0 1,4 0 0-1,-12 0 0-2,-1 0 0 1,3 0 0 2,-6 0 0-3,0 0 0 1,0 0 0 1,0 0 0 0,0 0 0-2,0 0 0 2,0 0 0 0,0 0 0 0,-9 0 0 1,-23 0 0-4,-17-7 0 3,-10-3 0 1,-10 0 0-4,-12 2 0 3,-7-1 0 0,-3-1 0 1,-7-3 0-3,1-1 0 1,2 4 0 2,2-5 0-1,-3 1 0-3,-4 3 0 4,16 6 0-2,7-1 0 1,5 2 0-1,17 4 0 1,5-2 0-1,21-1 0 2,-2 3 0-1,10 0 0-2,14 0 0 2,-6-2 0 0,13 0 0-3,0 2 0 3,0-5 0 1,0 5 0-1,0 0 0-3,1 0 0 3,52 0 0 0,8 0 0 1,18 7 0-4,-11 4 0 4,5-2 0-1,-12-5 0-1,3 5 0-1,8 3 0 3,8-3 0-2,14 1 0 2,20-5 0-2,7-5 0 0,3 0 0 0,-8 0 0 1,-19-5 0-2,-28-4 0 2,-13 4 0 0,-24 5 0 0,-20 0 0-2,1 0 0 2,-13 0 0 0,0 0 0 0,0 0 0-2,0 0 0 3,-34 0 0-1,-25 0 0-1,-9 14 0 0,-12 3 0 0,-1-6 0 1,4-8 0 1,10-3 0-4,1 0 0 4,15 0 0-1,10 0 0-1,18-3 0-1,10-3 0 3,10-5 0-1,3 8 0 1,0 3-255-4</inkml:trace>
    </iact:actionData>
  </iact:action>
  <iact:action type="add" startTime="95029">
    <iact:property name="dataType"/>
    <iact:actionData xml:id="d9">
      <inkml:trace xmlns:inkml="http://www.w3.org/2003/InkML" xml:id="stk9" contextRef="#ctx0" brushRef="#br1">1343 9824 1114 0,'0'0'368'5,"0"0"-150"4,0 0-70-2,0 0-92 1,0 0-26-2,0 0 16 2,0 0 0 0,0 0-25 1,0 0-21-3,0 0 0 2,0 0 0-1,0 0 0 2,0 0 0-4,0 0 0 3,0 0 0 1,11 0 0-1,11 0 0-2,14 7 0 2,8 10 0 0,6-4 0-1,4 1 0-1,-6-5 0 4,8-7 0-3,4-2 0 0,4 0 0 0,-3 0 0 1,11 0 0-1,-4 0 0 1,9 0 0-2,-13 0 0 3,8 0 0-2,5 0 0 1,-6 0 0-2,10 2 0 2,-5-2 0 0,-11 0 0 0,0 0 0-2,3 0 0 2,-4 0 0 0,0 0 0 0,4 0 0-2,-3 0 0 3,2 4 0-1,-6-4 0 0,-2 0 0-2,-10 3 0 2,-4 2 0 0,-1 5 0 0,-1-3 0-2,-2-1 0 2,0 0 0 0,3-1 0 0,-12-3 0-3,10 7 0 4,-1-4 0-2,0 2 0 2,-5-2 0-3,1-1 0 2,-5-3 0 0,3 6 0 0,-3-5 0-3,-4 3 0 4,9 1 0-1,-5 0 0 0,-4-3 0-2,1-1 0 1,-9-2 0 2,3 0 0-1,-5 0 0-2,-7 0 0 2,5 0 0 0,-9 0 0 0,-1 0 0-3,-6 0 0 4,0 0 0-2,0 0 0 2,0 0 0-3,0 0 0 3,0 0 0-2,-29 6 0 1,-16 5 0-2,-37-2 0 3,-17-3 0-2,-20-6 0 2,-16 0 0-4,1 0 0 3,-3 0 0 0,0-6 0-1,5-7 0 0,7 0 0 1,0-1 0 0,2 4 0 0,-7-5 0-3,-5 5 0 4,-6-3 0-1,-2 2 0 0,12 5 0-2,11 4 0 2,16 2 0 0,7 0 0 0,4 0 0-2,19 0 0 3,3 0 0-2,11 0 0 1,7 0 0-3,11 2 0 4,1 2 0-1,16-2 0 0,7 2 0-2,3-4 0 2,9 0 0 0,-1 0 0 0,7 0 0-3,0 0 0 4,0 0 0-2,0 0 0 2,0 0 0-3,0 0 0 2,0 0 0 0,0 0 0 0,23 0 0-2,25 0 0 2,20 0 0 0,5 0 0 1,20 0 0-4,-1 0 0 3,16 0 0 0,13 0 0 0,7 0 0-2,12 0 0 2,14 0 0-1,-7 0 0 1,-7 0 0-2,-9 0 0 3,-7 0 0-1,-3 0 0 0,-3 0 0-2,-3 0 0 2,-3 0 0 0,-1 0 0 0,-12 0 0-2,-5 0 0 2,-4 0 0 0,-6 0 0 0,-4 0 0-2,-6 0 0 1,-5 7 0 1,-8-1 0 1,-4-3 0-3,-1 1 0 2,-8-4 0 0,-5 0 0 0,-6 0 0-2,-14 0 0 2,-6 0 0 0,-7 0 0 0,-7 0 0-2,-3 0 0 2,0 0 0 0,0 0 0 0,-16 0 0-2,-58 0 0 2,-36 0 0 0,-45 0 0 1,-28 0 0-5,-14 0 0 5,-4 0 0-1,4 0 0 0,8 0 0-2,15 0 0 2,11-7 0 0,-6 1 0-1,8 2 0-1,5 1 0 3,12 3 0-1,31 0 0 0,22 0 0-2,24 0 0 2,28 0 0 0,19 0 0 0,13 0 0-2,7 0 0 3,0 0 0-2,20 0 0 2,37 0 0-4,14 0 0 3,-27 0 0 0,-16 0-663 0</inkml:trace>
    </iact:actionData>
  </iact:action>
  <iact:action type="add" startTime="122674">
    <iact:property name="dataType"/>
    <iact:actionData xml:id="d10">
      <inkml:trace xmlns:inkml="http://www.w3.org/2003/InkML" xml:id="stk10" contextRef="#ctx0" brushRef="#br1">13414 9451 960 0,'0'0'552'7,"0"0"-236"1,0 0-97-2,113 143-219 2,-86-106 0 0,-13-3 0 0,1-4 0-2,3 0 0 2,-5 1 0 0,-2-5 0 1,-1-4 0-2,-6-8 0-1,-4-10 0 2,0-2 0 1,0-2 0-2,0 0 0-1,0-13 0 2,0-32 0 0,-25-12 0 0,-4-2 0-2,9 8 0 2,-5 19 0 0,10 14 0 0,12 12 0-1,3 6 0 0,0 0 0 2,0 14 0-2,20 26 0 0,21-1 0 0,-2 3 0 1,-3-8 0 0,-11-9 0-1,-2-8 0 0,-10-11 0 2,-7-6 0-2,-6 0 0-1,0-35 0 2,0-25 0 0,0-8 0 0,-22-2 0-2,2 11 0 4,2 10 0-3,11 19 0 1,7 15 0-2,0 8 0 1,0 7 0 1,0 0 0 0,0 0 0-1,10 0 0 1,16 10 0 0,-14 4 0 0,1-5 0-2,-7-9 0 2,-6 0 0 0,0 0 0-1,0-28 0-1,0-17 0 3,-11-5 0-2,-5 1 0 2,1 10 0-3,10 14 0 2,-5 14 0-1,10 5 0 1,0 6 0-1,0 0 0 0,0 0 0 2,10 28 0-2,10 1 0 0,1-9 0 1,-2-7 0 0,-2-13 0 0,-5 0 0-2,11-3 0 1,3-27 0 2,-16-8-15-1,-1 25-373-2,-9 2-794 2</inkml:trace>
    </iact:actionData>
  </iact:action>
  <iact:action type="add" startTime="123680">
    <iact:property name="dataType"/>
    <iact:actionData xml:id="d11">
      <inkml:trace xmlns:inkml="http://www.w3.org/2003/InkML" xml:id="stk11" contextRef="#ctx0" brushRef="#br1">14887 8529 954 0,'0'0'266'8,"0"0"-38"-2,0 0-90 2,0 0-52 0,0 0-66 0,0 0 12-2,75 143 42 1,-66-117-14 2,7-6-26-1,-12-10-4-2,8-7-10 1,-8-3-20 1,-4-3-2-2,0-27-48 2,0-15-6 0,0 0-22 1,0 2-2-1,-2 11 42-3,0 10 24 3,-1 17 14 1,3 5 6-1,0 0 90-2,0 20 2 2,7 17-50 0,17 2-32 0,5-2 14-2,-5-6 8 2,-3-5 6 0,2-11-20-2,-6-4-14 2,-2-7-4-1,-11-4-6 2,0 0-8-2,-4-27-26-1,0-14 12 3,-4-3 10-1,-16 2 2-1,-4 5 6 0,7 11 0 0,1 6 0 2,13 12 0-1,3 3 4-2,0 5 2 2,0 0 16 0,0 0 26-2,0 0-10 1,0 0-23 1,0-5-11 0,0-2 0-1,0-6-5 1,0-8 3-1,0-2-2 3,0-1 4-5,0 1-2 3,0-5 0 0,-13 4-4 0,10-6 2 0,-1 8-2-2,4 8-2 2,0 6 2 0,0 8 6 0,0 0 20-2,23 5 5 2,18 34-25 0,-1 4 0 0,1-9 0-2,-18-9 0 2,-7-16 0 0,-12-8 0 0,-4-1 0-2,0 0 0 3,0-5 0-2,-20-25 0 1,6-9 0-2,-2-1 0 2,1 1 0 0,9-4 0 0,-1 2 0-1,7-1 0 0,0 2 0 1,0 11 0-2,0 7 0 2,0 12 0 0,0 1 0-1,0 9 0 2,0 0 0-3,15 0 0 1,8 0 0 2,6 16 0-2,-2-1 0-1,-6-10 0 3,-1 4 0-1,-20-9 0 0,0 0 0-2,0 0 0 2,-23-12 0 0,2-2-33 0,-3 4-451-2</inkml:trace>
    </iact:actionData>
  </iact:action>
  <iact:action type="add" startTime="127405">
    <iact:property name="dataType"/>
    <iact:actionData xml:id="d12">
      <inkml:trace xmlns:inkml="http://www.w3.org/2003/InkML" xml:id="stk12" contextRef="#ctx0" brushRef="#br1">18565 8585 1090 0,'-28'23'366'8,"-15"8"-106"0,-14 2-92-1,-7 4-96 0,0-1-46 1,-8 1-20 0,8-1-6 0,11-8-70-2,48-23-244 2,5-5-542 0</inkml:trace>
    </iact:actionData>
  </iact:action>
  <iact:action type="add" startTime="128366">
    <iact:property name="dataType"/>
    <iact:actionData xml:id="d13">
      <inkml:trace xmlns:inkml="http://www.w3.org/2003/InkML" xml:id="stk13" contextRef="#ctx0" brushRef="#br1">18795 9485 588 0,'0'0'536'7,"0"0"-302"1,0 0-50 0,-120 148-80-2,43-91-62 2,13-7-26 0,-8-3-16 0,8-6-22-2,16-8-54 2,7-10-108 0,33-23-162 0,8 0-480-2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3F027-6EA5-434F-8AFC-BE43041A2DC9}" type="datetimeFigureOut">
              <a:rPr lang="en-CA" smtClean="0"/>
              <a:t>2018-08-26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99CF7-1B35-41A2-8C7E-BCB60334B0F3}" type="slidenum">
              <a:rPr lang="en-CA" smtClean="0"/>
              <a:t>‹#›</a:t>
            </a:fld>
            <a:endParaRPr lang="en-CA"/>
          </a:p>
        </p:txBody>
      </p:sp>
    </p:spTree>
    <p:extLst>
      <p:ext uri="{BB962C8B-B14F-4D97-AF65-F5344CB8AC3E}">
        <p14:creationId xmlns:p14="http://schemas.microsoft.com/office/powerpoint/2010/main" val="159587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we’ve finished up our discussion of </a:t>
            </a:r>
            <a:r>
              <a:rPr lang="en-US" sz="1200" kern="1200" dirty="0" err="1">
                <a:solidFill>
                  <a:schemeClr val="tx1"/>
                </a:solidFill>
                <a:effectLst/>
                <a:latin typeface="+mn-lt"/>
                <a:ea typeface="+mn-ea"/>
                <a:cs typeface="+mn-cs"/>
              </a:rPr>
              <a:t>covectors</a:t>
            </a:r>
            <a:r>
              <a:rPr lang="en-US" sz="1200" kern="1200" dirty="0">
                <a:solidFill>
                  <a:schemeClr val="tx1"/>
                </a:solidFill>
                <a:effectLst/>
                <a:latin typeface="+mn-lt"/>
                <a:ea typeface="+mn-ea"/>
                <a:cs typeface="+mn-cs"/>
              </a:rPr>
              <a:t>. In this video we’re going to be talking about our third example of a tensor, which are linear maps. Linear maps are transformations that take a vector as an input and product some new vector as an output.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 sense, linear maps move vectors… so you might be wondering, I’ve made this huge deal about how vectors are invariant and how they don’t change.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don’t mean that vector don’t change, we can move them around and stuff if we want, what I mean is vectors are invariant, under a coordinate system change. So they are invariant when we change coordinate system, but they can still  change in other ways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just like vectors and </a:t>
            </a:r>
            <a:r>
              <a:rPr lang="en-US" sz="1200" kern="1200" dirty="0" err="1">
                <a:solidFill>
                  <a:schemeClr val="tx1"/>
                </a:solidFill>
                <a:effectLst/>
                <a:latin typeface="+mn-lt"/>
                <a:ea typeface="+mn-ea"/>
                <a:cs typeface="+mn-cs"/>
              </a:rPr>
              <a:t>covectors</a:t>
            </a:r>
            <a:r>
              <a:rPr lang="en-US" sz="1200" kern="1200" dirty="0">
                <a:solidFill>
                  <a:schemeClr val="tx1"/>
                </a:solidFill>
                <a:effectLst/>
                <a:latin typeface="+mn-lt"/>
                <a:ea typeface="+mn-ea"/>
                <a:cs typeface="+mn-cs"/>
              </a:rPr>
              <a:t>, linear maps have a coordinate interpretation that is an array of numbers where the numbers vary depending on the basis. And even though that isn’t the best definition we can offer, it’s a good place to start.</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799CF7-1B35-41A2-8C7E-BCB60334B0F3}" type="slidenum">
              <a:rPr lang="en-CA" smtClean="0"/>
              <a:t>1</a:t>
            </a:fld>
            <a:endParaRPr lang="en-CA"/>
          </a:p>
        </p:txBody>
      </p:sp>
    </p:spTree>
    <p:extLst>
      <p:ext uri="{BB962C8B-B14F-4D97-AF65-F5344CB8AC3E}">
        <p14:creationId xmlns:p14="http://schemas.microsoft.com/office/powerpoint/2010/main" val="370554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here’s another trick to make our lives easier…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consider what happens when we multiply a matrix M, by the identity matrix… we should just get the matrix M back,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let’s consider the components of this matrix… let’s look at the component </a:t>
            </a:r>
            <a:r>
              <a:rPr lang="en-US" sz="1200" kern="1200" dirty="0" err="1">
                <a:solidFill>
                  <a:schemeClr val="tx1"/>
                </a:solidFill>
                <a:effectLst/>
                <a:latin typeface="+mn-lt"/>
                <a:ea typeface="+mn-ea"/>
                <a:cs typeface="+mn-cs"/>
              </a:rPr>
              <a:t>i,k</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just the multiplication of the M and I matrices,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can write that as a multiplication of the M components with the Kronecker delta… because remember the Kronecker delta gives us the components of the identity matrix…</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again… we can just forget the summation sign is there because we see JAY on top and JAY on the bottom…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all of this, should just be equal to M-EYE-KAY, right? Because the identity matrix shouldn’t change the components of M…. MI and M have the same components….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really what the Kronecker delta is doing… is it sort of cancels out summation indexes…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almost as if this summation index JAY is just being cancelled out, and we’re left with EYE on top and K on the bottom.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a:t>
            </a:r>
            <a:r>
              <a:rPr lang="en-US" sz="1200" kern="1200" dirty="0" err="1">
                <a:solidFill>
                  <a:schemeClr val="tx1"/>
                </a:solidFill>
                <a:effectLst/>
                <a:latin typeface="+mn-lt"/>
                <a:ea typeface="+mn-ea"/>
                <a:cs typeface="+mn-cs"/>
              </a:rPr>
              <a:t>kroncker</a:t>
            </a:r>
            <a:r>
              <a:rPr lang="en-US" sz="1200" kern="1200" dirty="0">
                <a:solidFill>
                  <a:schemeClr val="tx1"/>
                </a:solidFill>
                <a:effectLst/>
                <a:latin typeface="+mn-lt"/>
                <a:ea typeface="+mn-ea"/>
                <a:cs typeface="+mn-cs"/>
              </a:rPr>
              <a:t> delta is a bit like an summation index canceller…</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10</a:t>
            </a:fld>
            <a:endParaRPr lang="en-CA"/>
          </a:p>
        </p:txBody>
      </p:sp>
    </p:spTree>
    <p:extLst>
      <p:ext uri="{BB962C8B-B14F-4D97-AF65-F5344CB8AC3E}">
        <p14:creationId xmlns:p14="http://schemas.microsoft.com/office/powerpoint/2010/main" val="2180812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use all these tricks that we’ve learned and derive the backward transformation for matrix components.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have the forward transform here, where we move from the old components L to the new components L-tilde… and we just have a reminder here that the forward and backward matrices multiply to give us the identity…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want to get the normal L coefficients isolated on one side,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to do that, we need to get rid of the B and 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can do that by multiplying the left sight by F, and the right side by B… because the Fs and </a:t>
            </a:r>
            <a:r>
              <a:rPr lang="en-US" sz="1200" kern="1200" dirty="0" err="1">
                <a:solidFill>
                  <a:schemeClr val="tx1"/>
                </a:solidFill>
                <a:effectLst/>
                <a:latin typeface="+mn-lt"/>
                <a:ea typeface="+mn-ea"/>
                <a:cs typeface="+mn-cs"/>
              </a:rPr>
              <a:t>Bs</a:t>
            </a:r>
            <a:r>
              <a:rPr lang="en-US" sz="1200" kern="1200" dirty="0">
                <a:solidFill>
                  <a:schemeClr val="tx1"/>
                </a:solidFill>
                <a:effectLst/>
                <a:latin typeface="+mn-lt"/>
                <a:ea typeface="+mn-ea"/>
                <a:cs typeface="+mn-cs"/>
              </a:rPr>
              <a:t> should cancel out,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do that now… we multiply </a:t>
            </a:r>
            <a:r>
              <a:rPr lang="en-US" sz="1200" kern="1200" dirty="0" err="1">
                <a:solidFill>
                  <a:schemeClr val="tx1"/>
                </a:solidFill>
                <a:effectLst/>
                <a:latin typeface="+mn-lt"/>
                <a:ea typeface="+mn-ea"/>
                <a:cs typeface="+mn-cs"/>
              </a:rPr>
              <a:t>boths</a:t>
            </a:r>
            <a:r>
              <a:rPr lang="en-US" sz="1200" kern="1200" dirty="0">
                <a:solidFill>
                  <a:schemeClr val="tx1"/>
                </a:solidFill>
                <a:effectLst/>
                <a:latin typeface="+mn-lt"/>
                <a:ea typeface="+mn-ea"/>
                <a:cs typeface="+mn-cs"/>
              </a:rPr>
              <a:t> sides by F on the left and B on the right…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these would cancel to give us the </a:t>
            </a:r>
            <a:r>
              <a:rPr lang="en-US" sz="1200" kern="1200" dirty="0" err="1">
                <a:solidFill>
                  <a:schemeClr val="tx1"/>
                </a:solidFill>
                <a:effectLst/>
                <a:latin typeface="+mn-lt"/>
                <a:ea typeface="+mn-ea"/>
                <a:cs typeface="+mn-cs"/>
              </a:rPr>
              <a:t>kroncker</a:t>
            </a:r>
            <a:r>
              <a:rPr lang="en-US" sz="1200" kern="1200" dirty="0">
                <a:solidFill>
                  <a:schemeClr val="tx1"/>
                </a:solidFill>
                <a:effectLst/>
                <a:latin typeface="+mn-lt"/>
                <a:ea typeface="+mn-ea"/>
                <a:cs typeface="+mn-cs"/>
              </a:rPr>
              <a:t> delta ESS-KAY…. And these would cancel to give use the Kronecker delta JAY-TEE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Okay so we’re left with a couple Kronecker deltas on the right side…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remember the Kronecker deltas are like summation index cancellers…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here, this Kronecker delta cancels out the J-index, so we’re left with TEE on the bottom…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Kronecker delta cancels out the K-index, so we’re left with ESS on top..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we’re done, in just 5 lines, we managed to convert the forward transformation for matrices into the backward transformation…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way of leaving out the summation signs is super-super useful… and we call this way of writing tensor components… Einstein’s notation…. So we’re going to be writing tensors like this from now on because of how easy it makes our lives.</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11</a:t>
            </a:fld>
            <a:endParaRPr lang="en-CA"/>
          </a:p>
        </p:txBody>
      </p:sp>
    </p:spTree>
    <p:extLst>
      <p:ext uri="{BB962C8B-B14F-4D97-AF65-F5344CB8AC3E}">
        <p14:creationId xmlns:p14="http://schemas.microsoft.com/office/powerpoint/2010/main" val="375239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so to sum up everything we’ve learned so far…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learned that basis </a:t>
            </a:r>
            <a:r>
              <a:rPr lang="en-US" sz="1200" kern="1200" dirty="0" err="1">
                <a:solidFill>
                  <a:schemeClr val="tx1"/>
                </a:solidFill>
                <a:effectLst/>
                <a:latin typeface="+mn-lt"/>
                <a:ea typeface="+mn-ea"/>
                <a:cs typeface="+mn-cs"/>
              </a:rPr>
              <a:t>COvectors</a:t>
            </a:r>
            <a:r>
              <a:rPr lang="en-US" sz="1200" kern="1200" dirty="0">
                <a:solidFill>
                  <a:schemeClr val="tx1"/>
                </a:solidFill>
                <a:effectLst/>
                <a:latin typeface="+mn-lt"/>
                <a:ea typeface="+mn-ea"/>
                <a:cs typeface="+mn-cs"/>
              </a:rPr>
              <a:t>, and vector components, transformed using the CONTRA-variant law</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from now on we’re going to be calling these 1-0 tensors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learned that basis vectors and </a:t>
            </a:r>
            <a:r>
              <a:rPr lang="en-US" sz="1200" kern="1200" dirty="0" err="1">
                <a:solidFill>
                  <a:schemeClr val="tx1"/>
                </a:solidFill>
                <a:effectLst/>
                <a:latin typeface="+mn-lt"/>
                <a:ea typeface="+mn-ea"/>
                <a:cs typeface="+mn-cs"/>
              </a:rPr>
              <a:t>COvector</a:t>
            </a:r>
            <a:r>
              <a:rPr lang="en-US" sz="1200" kern="1200" dirty="0">
                <a:solidFill>
                  <a:schemeClr val="tx1"/>
                </a:solidFill>
                <a:effectLst/>
                <a:latin typeface="+mn-lt"/>
                <a:ea typeface="+mn-ea"/>
                <a:cs typeface="+mn-cs"/>
              </a:rPr>
              <a:t> components transformed using the CO-variant law</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from now on we’re going to be calling these 0-1 tensors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now, we’ve learned that linear maps transform using both the forward and the backward matrices, so in a sense they are both contravariant AND covariant… and because of that, we’re going to call them 1-1 tensors…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that finishes up linear maps…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will be our final example of a tensor, which is the metric tensor…</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12</a:t>
            </a:fld>
            <a:endParaRPr lang="en-CA"/>
          </a:p>
        </p:txBody>
      </p:sp>
    </p:spTree>
    <p:extLst>
      <p:ext uri="{BB962C8B-B14F-4D97-AF65-F5344CB8AC3E}">
        <p14:creationId xmlns:p14="http://schemas.microsoft.com/office/powerpoint/2010/main" val="224589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so let’s try and look at all this matrix stuff using a concrete example. So let’s say I have this linear map matrix here, which is expressed in the E-basis. And as a reminder, this is the linear map that turns e1 into 0.5e1, and turns e2 into 2e2.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say we have this vector V [1,1], and L transforms V into this vector here… what would the components of L-of-V be?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we’d just multiply this vector by this matrix, and we’d get the components one-half, 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all of that is done in the E-basis,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remember we can apply the Backward transformation to V’s components in the old basis, to get V’s components in the new basis. Remember we’re using the backward transform since vector components are CONTRA-variant.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from here, we might ask, what are the components of the output vector in the new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use this matrix anymore, since that only works in the old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we need to do is figure out how to build output vectors using the e-tilde bases. So we need to figure out these L-tilde coefficients here…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2</a:t>
            </a:fld>
            <a:endParaRPr lang="en-CA"/>
          </a:p>
        </p:txBody>
      </p:sp>
    </p:spTree>
    <p:extLst>
      <p:ext uri="{BB962C8B-B14F-4D97-AF65-F5344CB8AC3E}">
        <p14:creationId xmlns:p14="http://schemas.microsoft.com/office/powerpoint/2010/main" val="413941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so let’s try and look at all this matrix stuff using a concrete example. So let’s say I have this linear map matrix here, which is expressed in the E-basis. And as a reminder, this is the linear map that turns e1 into 0.5e1, and turns e2 into 2e2.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say we have this vector V [1,1], and L transforms V into this vector here… what would the components of L-of-V be?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we’d just multiply this vector by this matrix, and we’d get the components one-half, 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all of that is done in the E-basis,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remember we can apply the Backward transformation to V’s components in the old basis, to get V’s components in the new basis. Remember we’re using the backward transform since vector components are CONTRA-variant.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from here, we might ask, what are the components of the output vector in the new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use this matrix anymore, since that only works in the old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we need to do is figure out how to build output vectors using the e-tilde bases. So we need to figure out these L-tilde coefficients here…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3</a:t>
            </a:fld>
            <a:endParaRPr lang="en-CA"/>
          </a:p>
        </p:txBody>
      </p:sp>
    </p:spTree>
    <p:extLst>
      <p:ext uri="{BB962C8B-B14F-4D97-AF65-F5344CB8AC3E}">
        <p14:creationId xmlns:p14="http://schemas.microsoft.com/office/powerpoint/2010/main" val="114170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first, we use our Forward transformation to re-write the e-tildes in terms of the old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apply the linearity of L to take the sum and scaling coefficients outside.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use this definition here to write the output f L-of-e-JAY as a linear combination of the old.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rearrange the sums a bit….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rewrite the old basis in terms of the e-tildes using the backward transform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rearrange the sums one more time.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on the left, we have a linear combination of e-tilde vectors, using the summation index Q.</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on the right we have a linear combination of e-tilde vectors again, using the summation index 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have a linear combination on both sides… but with different summation indexes….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really our choice of letter to do the sum doesn’t really matter, right? We could choose any letter we want. So I’m going to just change these Qs to Ls…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now we can see that these L-tilde coefficients are equal to all this 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really what this is saying is that to transform matrix coordinates from the old basis to the new basis, we multiply the old matrix by the Backward transform on the left, and the forward transform on the right…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4</a:t>
            </a:fld>
            <a:endParaRPr lang="en-CA"/>
          </a:p>
        </p:txBody>
      </p:sp>
    </p:spTree>
    <p:extLst>
      <p:ext uri="{BB962C8B-B14F-4D97-AF65-F5344CB8AC3E}">
        <p14:creationId xmlns:p14="http://schemas.microsoft.com/office/powerpoint/2010/main" val="205279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matrices, or linear maps, transform with both the forward transform AND the backward transform. And I’ll show you why that makes sense.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L tilde matrix, takes us from the input vector to the output vector in the new basis, right?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 instead of going direction from here to here…. We’re going to go a sort of round-about way, like this.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to travel along this arrow, to transform new vector components into old vector components, we use the forward transform.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here to transform components of the input vector into components of the output vector, we use the matrix 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to get from old vector components to new vector components, we use the backward transform.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moving along this arrow, multiplication by the L-tilde matrix, is really the same thing as moving along these three arrows, so forward, then L, then backward.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idea of transforming matrix components using both the forward and backward transformations makes sense.</a:t>
            </a:r>
            <a:endParaRPr lang="en-CA"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see that work in practice.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5</a:t>
            </a:fld>
            <a:endParaRPr lang="en-CA"/>
          </a:p>
        </p:txBody>
      </p:sp>
    </p:spTree>
    <p:extLst>
      <p:ext uri="{BB962C8B-B14F-4D97-AF65-F5344CB8AC3E}">
        <p14:creationId xmlns:p14="http://schemas.microsoft.com/office/powerpoint/2010/main" val="198141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here to get our matrix in the new basis, we start with the matrix in the old basis, and multiply on the left by B and on the right by 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if we churn through all this… we get this matrix 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 tells us how to write the outputs of the linear map as linear combinations of the new basis.</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6</a:t>
            </a:fld>
            <a:endParaRPr lang="en-CA"/>
          </a:p>
        </p:txBody>
      </p:sp>
    </p:spTree>
    <p:extLst>
      <p:ext uri="{BB962C8B-B14F-4D97-AF65-F5344CB8AC3E}">
        <p14:creationId xmlns:p14="http://schemas.microsoft.com/office/powerpoint/2010/main" val="152323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see if that worked.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want to transform these new-basis vector components, so let’s apply the new matrix we just got, and we get the components 9/8</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and 7/2….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let’s just check if that makes sense… let’s measure L(v) using the new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that looks like slightly more than 1 e1-tilde, so about 9/8</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about 3-and-a-half e2-tildes, and three-and-a-half is just another way of saying 7/2. So this new matrix does what we want.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7</a:t>
            </a:fld>
            <a:endParaRPr lang="en-CA"/>
          </a:p>
        </p:txBody>
      </p:sp>
    </p:spTree>
    <p:extLst>
      <p:ext uri="{BB962C8B-B14F-4D97-AF65-F5344CB8AC3E}">
        <p14:creationId xmlns:p14="http://schemas.microsoft.com/office/powerpoint/2010/main" val="3632122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one thing I want to do before ending the video is to make you life easier.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just remember this derivation that we did here to transform matrix components… it’s pretty </a:t>
            </a:r>
            <a:r>
              <a:rPr lang="en-US" sz="1200" kern="1200" dirty="0" err="1">
                <a:solidFill>
                  <a:schemeClr val="tx1"/>
                </a:solidFill>
                <a:effectLst/>
                <a:latin typeface="+mn-lt"/>
                <a:ea typeface="+mn-ea"/>
                <a:cs typeface="+mn-cs"/>
              </a:rPr>
              <a:t>pretty</a:t>
            </a:r>
            <a:r>
              <a:rPr lang="en-US" sz="1200" kern="1200" dirty="0">
                <a:solidFill>
                  <a:schemeClr val="tx1"/>
                </a:solidFill>
                <a:effectLst/>
                <a:latin typeface="+mn-lt"/>
                <a:ea typeface="+mn-ea"/>
                <a:cs typeface="+mn-cs"/>
              </a:rPr>
              <a:t> ugly right? There’s a ton to write out, we have to write out a ton of summation signs…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Fortunately, there’s a way to make all this much, much easier.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 key to that is noticing something interesting about the summations….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Notice that up here this summation is over K, and we have K up top and a K down low 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summation is over JAY, and again we have a JAY up top and a JAY down low</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something here… sum of L, L up top, L down low.</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it turns out… any time we have an index letter on top and on the bottom, we end up summing over that index letter.</a:t>
            </a:r>
            <a:endParaRPr lang="en-CA"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really, we don’t really need to write these summation signs at all… we can kind of just pretend that they’re there… because when we see an index repeated on the top and bottom… we know that there’s a summation.</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8</a:t>
            </a:fld>
            <a:endParaRPr lang="en-CA"/>
          </a:p>
        </p:txBody>
      </p:sp>
    </p:spTree>
    <p:extLst>
      <p:ext uri="{BB962C8B-B14F-4D97-AF65-F5344CB8AC3E}">
        <p14:creationId xmlns:p14="http://schemas.microsoft.com/office/powerpoint/2010/main" val="3609062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 me prove to you, how much easier that makes our lives.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try this derivation again, but not writing in the summation signs, we just know that if an index appears on  top and on the bottom, that a summation is going 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start by writing L-of-E-tilde as a linear combination of the e-tilde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invoke the forward transform 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linearity of 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definition of the L coefficients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invoke the backward transformation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change this summation index from Q to 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that’s it! We’re done!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Look at how much space we saved… look at all this blank space… it’s so easy…</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56799CF7-1B35-41A2-8C7E-BCB60334B0F3}" type="slidenum">
              <a:rPr lang="en-CA" smtClean="0"/>
              <a:t>9</a:t>
            </a:fld>
            <a:endParaRPr lang="en-CA"/>
          </a:p>
        </p:txBody>
      </p:sp>
    </p:spTree>
    <p:extLst>
      <p:ext uri="{BB962C8B-B14F-4D97-AF65-F5344CB8AC3E}">
        <p14:creationId xmlns:p14="http://schemas.microsoft.com/office/powerpoint/2010/main" val="239907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B9CA-A40E-41EB-88A0-C2603914C6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D0FBE10-65C5-4615-9B82-89380A220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D5B5D96-B25D-41B9-9E47-524FB9A00679}"/>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F805CE8E-1021-4957-B2EF-4C06222A9D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55613D-129E-4DF0-AE58-05C46A0027C3}"/>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248757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1464-D9A0-47A1-8D73-35C137D797D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B1D2E70-69F8-4D9B-BA28-ACA3732329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D49EA81-1DAB-4E0C-B209-74808AE9EF60}"/>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7C52930D-C9FA-4E83-BFC3-E0AE3BD6FCF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4E0266-E505-4450-8FCF-E09DD6366594}"/>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377735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9F76F-02FA-4898-82FF-2A59734D0E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61FFEBE-3D18-404E-A69D-724AC7645E6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86E1C1-C4F0-4434-B804-AE67A6766072}"/>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674BC7BC-584F-4516-9C38-C168C1C6E92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A40F099-71A6-4816-B116-2ADE5C8024CA}"/>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237930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B43C-9680-4732-9A27-09C4B8CC24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3869113-6EB2-4678-9F8F-1D1813CD3E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A349C6-8EA1-441F-9341-D8B19477847A}"/>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CDE491E9-98F2-4D83-BDC3-6294D6C16E6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14B39C1-7D8E-45CA-8A19-4AA3ED9756FC}"/>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407557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DC1-89CE-42FB-87D1-86E336D3E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09DDFA4-6047-427E-98C9-56A74DD76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86F402-980D-43A5-AB9C-D86277E43BAB}"/>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463B70C1-67CD-4575-ADE6-E6AF2936BC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144C48-34B3-458B-A8A6-A70225740936}"/>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88405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5C6F-52A7-4215-B84A-40921726079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AD2B7FC-8982-49C3-BB8E-B1614F2551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CE24FE6-33D6-40BF-988B-0375793544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1575496-474E-4F3D-8A3F-514C6F5A53F2}"/>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6" name="Footer Placeholder 5">
            <a:extLst>
              <a:ext uri="{FF2B5EF4-FFF2-40B4-BE49-F238E27FC236}">
                <a16:creationId xmlns:a16="http://schemas.microsoft.com/office/drawing/2014/main" id="{8027D2B4-B4B4-492D-A41E-5B95BC4305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2C8776-CA3D-4339-9826-9516F3F7BAF3}"/>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20225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1C98-C815-4885-906E-79C6DE9CCEC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FC3E2E-E751-4816-A2A7-E4D8ED5ED9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104303-906A-4713-9F92-81D261A6AB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CC38B3F-CFA9-4669-BD26-65234FE04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0DFB5F-F6BA-4DB5-9B16-8A2EA1C6AD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696DD3A-EB67-4B73-A274-C89B896E5BAF}"/>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8" name="Footer Placeholder 7">
            <a:extLst>
              <a:ext uri="{FF2B5EF4-FFF2-40B4-BE49-F238E27FC236}">
                <a16:creationId xmlns:a16="http://schemas.microsoft.com/office/drawing/2014/main" id="{3DA77720-44D4-4CF0-9FE9-75D2CE79E6D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61264E9-4C31-4977-9735-BDCE86828E62}"/>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339304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A248E-C819-44BA-ACE2-B090B8DA56C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27AF2B1-2601-410F-8D93-3FE35DB6F395}"/>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4" name="Footer Placeholder 3">
            <a:extLst>
              <a:ext uri="{FF2B5EF4-FFF2-40B4-BE49-F238E27FC236}">
                <a16:creationId xmlns:a16="http://schemas.microsoft.com/office/drawing/2014/main" id="{14117D8E-E269-4FC3-B862-12214CF9F28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A6FFC16-F309-4508-95FB-A60A02082FAA}"/>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3352056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04FE5-A8A6-48A8-A518-B10ACE702B37}"/>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3" name="Footer Placeholder 2">
            <a:extLst>
              <a:ext uri="{FF2B5EF4-FFF2-40B4-BE49-F238E27FC236}">
                <a16:creationId xmlns:a16="http://schemas.microsoft.com/office/drawing/2014/main" id="{A70F9648-67E9-4DFC-A446-EB4C2BACBFE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8B2E443-C3A0-478D-8E1D-1625C7999C7C}"/>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2362459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D743-4466-436E-B466-6D9B5FB6D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3B98495-132E-476B-9443-6F3E50F40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2CF292B-441D-4164-B210-5BB54287B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877368-B464-41F6-B915-E1331E6AE7BE}"/>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6" name="Footer Placeholder 5">
            <a:extLst>
              <a:ext uri="{FF2B5EF4-FFF2-40B4-BE49-F238E27FC236}">
                <a16:creationId xmlns:a16="http://schemas.microsoft.com/office/drawing/2014/main" id="{6D2A39E7-B6D6-40A8-9E44-0A4AB2CA725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CDA19E-A2A4-4C2D-BD74-0A1BA63083C2}"/>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322384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A777-04D4-44B4-82BE-5EEEF5A59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B710F43-2D24-4644-B96D-561A80DF5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9E3A07B-E619-4BF8-BC48-A8AD6FF11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A5A415-1AF8-403C-9385-62AF1A10F289}"/>
              </a:ext>
            </a:extLst>
          </p:cNvPr>
          <p:cNvSpPr>
            <a:spLocks noGrp="1"/>
          </p:cNvSpPr>
          <p:nvPr>
            <p:ph type="dt" sz="half" idx="10"/>
          </p:nvPr>
        </p:nvSpPr>
        <p:spPr/>
        <p:txBody>
          <a:bodyPr/>
          <a:lstStyle/>
          <a:p>
            <a:fld id="{292B68D9-16A9-46A6-B4D4-CD4F9129A8BB}" type="datetimeFigureOut">
              <a:rPr lang="en-CA" smtClean="0"/>
              <a:t>2018-08-26</a:t>
            </a:fld>
            <a:endParaRPr lang="en-CA"/>
          </a:p>
        </p:txBody>
      </p:sp>
      <p:sp>
        <p:nvSpPr>
          <p:cNvPr id="6" name="Footer Placeholder 5">
            <a:extLst>
              <a:ext uri="{FF2B5EF4-FFF2-40B4-BE49-F238E27FC236}">
                <a16:creationId xmlns:a16="http://schemas.microsoft.com/office/drawing/2014/main" id="{3B1048F6-2578-45E2-AD4A-3749B0CDFCF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8980DAE-FFF4-4574-8C9E-268175F36E7A}"/>
              </a:ext>
            </a:extLst>
          </p:cNvPr>
          <p:cNvSpPr>
            <a:spLocks noGrp="1"/>
          </p:cNvSpPr>
          <p:nvPr>
            <p:ph type="sldNum" sz="quarter" idx="12"/>
          </p:nvPr>
        </p:nvSpPr>
        <p:spPr/>
        <p:txBody>
          <a:bodyPr/>
          <a:lstStyle/>
          <a:p>
            <a:fld id="{F7BBF87E-395E-4299-AA19-404E8411FBCA}" type="slidenum">
              <a:rPr lang="en-CA" smtClean="0"/>
              <a:t>‹#›</a:t>
            </a:fld>
            <a:endParaRPr lang="en-CA"/>
          </a:p>
        </p:txBody>
      </p:sp>
    </p:spTree>
    <p:extLst>
      <p:ext uri="{BB962C8B-B14F-4D97-AF65-F5344CB8AC3E}">
        <p14:creationId xmlns:p14="http://schemas.microsoft.com/office/powerpoint/2010/main" val="271545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8E2E03-1480-4D62-9AA6-E9040984D8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9554F5C-11BE-4634-8ACA-68CE9688F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638523-CD68-4F82-B570-204EC1FC4A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B68D9-16A9-46A6-B4D4-CD4F9129A8BB}" type="datetimeFigureOut">
              <a:rPr lang="en-CA" smtClean="0"/>
              <a:t>2018-08-26</a:t>
            </a:fld>
            <a:endParaRPr lang="en-CA"/>
          </a:p>
        </p:txBody>
      </p:sp>
      <p:sp>
        <p:nvSpPr>
          <p:cNvPr id="5" name="Footer Placeholder 4">
            <a:extLst>
              <a:ext uri="{FF2B5EF4-FFF2-40B4-BE49-F238E27FC236}">
                <a16:creationId xmlns:a16="http://schemas.microsoft.com/office/drawing/2014/main" id="{1A7F9AB4-DD70-42DF-A6A9-068BBA10B6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398CDAB-927C-4B24-999D-35D9467A0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BF87E-395E-4299-AA19-404E8411FBCA}" type="slidenum">
              <a:rPr lang="en-CA" smtClean="0"/>
              <a:t>‹#›</a:t>
            </a:fld>
            <a:endParaRPr lang="en-CA"/>
          </a:p>
        </p:txBody>
      </p:sp>
    </p:spTree>
    <p:extLst>
      <p:ext uri="{BB962C8B-B14F-4D97-AF65-F5344CB8AC3E}">
        <p14:creationId xmlns:p14="http://schemas.microsoft.com/office/powerpoint/2010/main" val="2275240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10.xml"/><Relationship Id="rId7" Type="http://schemas.microsoft.com/office/2011/relationships/inkAction" Target="../ink/inkAction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940.pn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11.xml"/><Relationship Id="rId7"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50.png"/><Relationship Id="rId11" Type="http://schemas.openxmlformats.org/officeDocument/2006/relationships/image" Target="../media/image99.png"/><Relationship Id="rId10" Type="http://schemas.microsoft.com/office/2011/relationships/inkAction" Target="../ink/inkAction10.xml"/><Relationship Id="rId9" Type="http://schemas.openxmlformats.org/officeDocument/2006/relationships/image" Target="../media/image98.png"/></Relationships>
</file>

<file path=ppt/slides/_rels/slide1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notesSlide" Target="../notesSlides/notesSlide12.xml"/><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09.png"/><Relationship Id="rId2" Type="http://schemas.openxmlformats.org/officeDocument/2006/relationships/slideLayout" Target="../slideLayouts/slideLayout2.xml"/><Relationship Id="rId16" Type="http://schemas.microsoft.com/office/2011/relationships/inkAction" Target="../ink/inkAction11.xml"/><Relationship Id="rId1" Type="http://schemas.openxmlformats.org/officeDocument/2006/relationships/tags" Target="../tags/tag10.xml"/><Relationship Id="rId6" Type="http://schemas.openxmlformats.org/officeDocument/2006/relationships/image" Target="../media/image990.png"/><Relationship Id="rId11" Type="http://schemas.openxmlformats.org/officeDocument/2006/relationships/image" Target="../media/image104.png"/><Relationship Id="rId15" Type="http://schemas.openxmlformats.org/officeDocument/2006/relationships/image" Target="../media/image3.png"/><Relationship Id="rId10" Type="http://schemas.openxmlformats.org/officeDocument/2006/relationships/image" Target="../media/image103.png"/><Relationship Id="rId9" Type="http://schemas.openxmlformats.org/officeDocument/2006/relationships/image" Target="../media/image102.png"/><Relationship Id="rId14" Type="http://schemas.openxmlformats.org/officeDocument/2006/relationships/image" Target="../media/image107.png"/></Relationships>
</file>

<file path=ppt/slides/_rels/slide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58.png"/><Relationship Id="rId3" Type="http://schemas.openxmlformats.org/officeDocument/2006/relationships/notesSlide" Target="../notesSlides/notesSlide2.xml"/><Relationship Id="rId7" Type="http://schemas.openxmlformats.org/officeDocument/2006/relationships/image" Target="../media/image60.png"/><Relationship Id="rId12" Type="http://schemas.openxmlformats.org/officeDocument/2006/relationships/image" Target="../media/image65.png"/><Relationship Id="rId17" Type="http://schemas.microsoft.com/office/2011/relationships/inkAction" Target="../ink/inkAction1.xml"/><Relationship Id="rId2" Type="http://schemas.openxmlformats.org/officeDocument/2006/relationships/slideLayout" Target="../slideLayouts/slideLayout2.xml"/><Relationship Id="rId16" Type="http://schemas.openxmlformats.org/officeDocument/2006/relationships/image" Target="../media/image69.png"/><Relationship Id="rId1" Type="http://schemas.openxmlformats.org/officeDocument/2006/relationships/tags" Target="../tags/tag1.xml"/><Relationship Id="rId11" Type="http://schemas.openxmlformats.org/officeDocument/2006/relationships/image" Target="../media/image64.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 Id="rId1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microsoft.com/office/2011/relationships/inkAction" Target="../ink/inkAction2.xml"/><Relationship Id="rId3" Type="http://schemas.openxmlformats.org/officeDocument/2006/relationships/notesSlide" Target="../notesSlides/notesSlide3.xm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1.png"/><Relationship Id="rId2" Type="http://schemas.openxmlformats.org/officeDocument/2006/relationships/slideLayout" Target="../slideLayouts/slideLayout2.xml"/><Relationship Id="rId16" Type="http://schemas.openxmlformats.org/officeDocument/2006/relationships/image" Target="../media/image68.png"/><Relationship Id="rId1" Type="http://schemas.openxmlformats.org/officeDocument/2006/relationships/tags" Target="../tags/tag2.xml"/><Relationship Id="rId11" Type="http://schemas.openxmlformats.org/officeDocument/2006/relationships/image" Target="../media/image64.png"/><Relationship Id="rId15" Type="http://schemas.openxmlformats.org/officeDocument/2006/relationships/image" Target="../media/image70.png"/><Relationship Id="rId10" Type="http://schemas.openxmlformats.org/officeDocument/2006/relationships/image" Target="../media/image63.png"/><Relationship Id="rId19" Type="http://schemas.openxmlformats.org/officeDocument/2006/relationships/image" Target="../media/image59.png"/><Relationship Id="rId4" Type="http://schemas.openxmlformats.org/officeDocument/2006/relationships/image" Target="../media/image1.png"/><Relationship Id="rId9" Type="http://schemas.openxmlformats.org/officeDocument/2006/relationships/image" Target="../media/image62.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image" Target="../media/image73.png"/><Relationship Id="rId12" Type="http://schemas.openxmlformats.org/officeDocument/2006/relationships/image" Target="../media/image79.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77.png"/><Relationship Id="rId11" Type="http://schemas.microsoft.com/office/2011/relationships/inkAction" Target="../ink/inkAction3.xml"/><Relationship Id="rId5" Type="http://schemas.openxmlformats.org/officeDocument/2006/relationships/notesSlide" Target="../notesSlides/notesSlide4.xml"/><Relationship Id="rId10" Type="http://schemas.openxmlformats.org/officeDocument/2006/relationships/image" Target="../media/image78.png"/><Relationship Id="rId4" Type="http://schemas.openxmlformats.org/officeDocument/2006/relationships/slideLayout" Target="../slideLayouts/slideLayout2.xml"/><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microsoft.com/office/2011/relationships/inkAction" Target="../ink/inkAction4.xml"/><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notesSlide" Target="../notesSlides/notesSlide6.xml"/><Relationship Id="rId7" Type="http://schemas.openxmlformats.org/officeDocument/2006/relationships/image" Target="../media/image82.png"/><Relationship Id="rId12" Type="http://schemas.microsoft.com/office/2011/relationships/inkAction" Target="../ink/inkAction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10.png"/><Relationship Id="rId11" Type="http://schemas.openxmlformats.org/officeDocument/2006/relationships/image" Target="../media/image85.png"/><Relationship Id="rId10" Type="http://schemas.openxmlformats.org/officeDocument/2006/relationships/image" Target="../media/image86.png"/><Relationship Id="rId9" Type="http://schemas.openxmlformats.org/officeDocument/2006/relationships/image" Target="../media/image84.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870.png"/><Relationship Id="rId3" Type="http://schemas.openxmlformats.org/officeDocument/2006/relationships/notesSlide" Target="../notesSlides/notesSlide7.xm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slideLayout" Target="../slideLayouts/slideLayout2.xml"/><Relationship Id="rId16" Type="http://schemas.openxmlformats.org/officeDocument/2006/relationships/image" Target="../media/image89.png"/><Relationship Id="rId1" Type="http://schemas.openxmlformats.org/officeDocument/2006/relationships/tags" Target="../tags/tag5.xml"/><Relationship Id="rId11" Type="http://schemas.openxmlformats.org/officeDocument/2006/relationships/image" Target="../media/image64.png"/><Relationship Id="rId15" Type="http://schemas.microsoft.com/office/2011/relationships/inkAction" Target="../ink/inkAction6.xml"/><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 Id="rId14" Type="http://schemas.openxmlformats.org/officeDocument/2006/relationships/image" Target="../media/image88.pn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8.xml"/><Relationship Id="rId7" Type="http://schemas.openxmlformats.org/officeDocument/2006/relationships/image" Target="../media/image74.png"/><Relationship Id="rId12"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3.png"/><Relationship Id="rId11" Type="http://schemas.microsoft.com/office/2011/relationships/inkAction" Target="../ink/inkAction7.xml"/><Relationship Id="rId10" Type="http://schemas.openxmlformats.org/officeDocument/2006/relationships/image" Target="../media/image77.png"/><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9.xml"/><Relationship Id="rId7" Type="http://schemas.openxmlformats.org/officeDocument/2006/relationships/image" Target="../media/image900.png"/><Relationship Id="rId12"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90.png"/><Relationship Id="rId11" Type="http://schemas.microsoft.com/office/2011/relationships/inkAction" Target="../ink/inkAction8.xml"/><Relationship Id="rId10" Type="http://schemas.openxmlformats.org/officeDocument/2006/relationships/image" Target="../media/image93.png"/><Relationship Id="rId9"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Box 154">
            <a:extLst>
              <a:ext uri="{FF2B5EF4-FFF2-40B4-BE49-F238E27FC236}">
                <a16:creationId xmlns:a16="http://schemas.microsoft.com/office/drawing/2014/main" id="{F57789CD-B005-4FD8-A5D6-A6ADBB516F83}"/>
              </a:ext>
            </a:extLst>
          </p:cNvPr>
          <p:cNvSpPr txBox="1"/>
          <p:nvPr/>
        </p:nvSpPr>
        <p:spPr>
          <a:xfrm>
            <a:off x="3708006" y="2228671"/>
            <a:ext cx="4775987" cy="1200329"/>
          </a:xfrm>
          <a:prstGeom prst="rect">
            <a:avLst/>
          </a:prstGeom>
          <a:noFill/>
        </p:spPr>
        <p:txBody>
          <a:bodyPr wrap="none" rtlCol="0">
            <a:spAutoFit/>
          </a:bodyPr>
          <a:lstStyle/>
          <a:p>
            <a:pPr algn="ctr"/>
            <a:r>
              <a:rPr lang="en-US" sz="7200" dirty="0">
                <a:solidFill>
                  <a:srgbClr val="00B050"/>
                </a:solidFill>
              </a:rPr>
              <a:t>Linear Maps</a:t>
            </a:r>
          </a:p>
        </p:txBody>
      </p:sp>
      <p:sp>
        <p:nvSpPr>
          <p:cNvPr id="4" name="TextBox 3">
            <a:extLst>
              <a:ext uri="{FF2B5EF4-FFF2-40B4-BE49-F238E27FC236}">
                <a16:creationId xmlns:a16="http://schemas.microsoft.com/office/drawing/2014/main" id="{D773E2B1-51B2-45D5-A43E-ADBF2E32DFAF}"/>
              </a:ext>
            </a:extLst>
          </p:cNvPr>
          <p:cNvSpPr txBox="1"/>
          <p:nvPr/>
        </p:nvSpPr>
        <p:spPr>
          <a:xfrm>
            <a:off x="4237317" y="3429000"/>
            <a:ext cx="3717364" cy="584775"/>
          </a:xfrm>
          <a:prstGeom prst="rect">
            <a:avLst/>
          </a:prstGeom>
          <a:noFill/>
        </p:spPr>
        <p:txBody>
          <a:bodyPr wrap="none" rtlCol="0">
            <a:spAutoFit/>
          </a:bodyPr>
          <a:lstStyle/>
          <a:p>
            <a:pPr algn="ctr"/>
            <a:r>
              <a:rPr lang="en-US" sz="3200" dirty="0">
                <a:solidFill>
                  <a:srgbClr val="00B050"/>
                </a:solidFill>
              </a:rPr>
              <a:t>Transformation Rules</a:t>
            </a:r>
          </a:p>
        </p:txBody>
      </p:sp>
    </p:spTree>
    <p:extLst>
      <p:ext uri="{BB962C8B-B14F-4D97-AF65-F5344CB8AC3E}">
        <p14:creationId xmlns:p14="http://schemas.microsoft.com/office/powerpoint/2010/main" val="3400583776"/>
      </p:ext>
    </p:extLst>
  </p:cSld>
  <p:clrMapOvr>
    <a:masterClrMapping/>
  </p:clrMapOvr>
  <mc:AlternateContent xmlns:mc="http://schemas.openxmlformats.org/markup-compatibility/2006" xmlns:p14="http://schemas.microsoft.com/office/powerpoint/2010/main">
    <mc:Choice Requires="p14">
      <p:transition spd="slow" p14:dur="2000" advTm="91288"/>
    </mc:Choice>
    <mc:Fallback xmlns="">
      <p:transition spd="slow" advTm="912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15A0DF2-DC3C-4B75-99A1-52E926158961}"/>
                  </a:ext>
                </a:extLst>
              </p:cNvPr>
              <p:cNvSpPr/>
              <p:nvPr/>
            </p:nvSpPr>
            <p:spPr>
              <a:xfrm>
                <a:off x="356364" y="180886"/>
                <a:ext cx="8787635" cy="5545301"/>
              </a:xfrm>
              <a:prstGeom prst="rect">
                <a:avLst/>
              </a:prstGeom>
            </p:spPr>
            <p:txBody>
              <a:bodyPr wrap="square">
                <a:spAutoFit/>
              </a:bodyPr>
              <a:lstStyle/>
              <a:p>
                <a:r>
                  <a:rPr lang="en-US" sz="3600" dirty="0">
                    <a:solidFill>
                      <a:schemeClr val="tx1"/>
                    </a:solidFill>
                  </a:rPr>
                  <a:t>Multiplying by the identity matrix…</a:t>
                </a:r>
              </a:p>
              <a:p>
                <a:endParaRPr lang="en-US" sz="3600" dirty="0"/>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𝑀𝐼</m:t>
                      </m:r>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𝑀</m:t>
                      </m:r>
                    </m:oMath>
                  </m:oMathPara>
                </a14:m>
                <a:endParaRPr lang="en-US" sz="3600" dirty="0"/>
              </a:p>
              <a:p>
                <a:endParaRPr lang="en-US" sz="3600" dirty="0"/>
              </a:p>
              <a:p>
                <a:pPr/>
                <a14:m>
                  <m:oMathPara xmlns:m="http://schemas.openxmlformats.org/officeDocument/2006/math">
                    <m:oMathParaPr>
                      <m:jc m:val="left"/>
                    </m:oMathParaPr>
                    <m:oMath xmlns:m="http://schemas.openxmlformats.org/officeDocument/2006/math">
                      <m:sSubSup>
                        <m:sSubSupPr>
                          <m:ctrlPr>
                            <a:rPr lang="en-US" sz="3600" b="0" i="1" smtClean="0">
                              <a:solidFill>
                                <a:schemeClr val="tx1"/>
                              </a:solidFill>
                              <a:latin typeface="Cambria Math" panose="02040503050406030204" pitchFamily="18" charset="0"/>
                            </a:rPr>
                          </m:ctrlPr>
                        </m:sSubSupPr>
                        <m:e>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𝑀𝐼</m:t>
                              </m:r>
                            </m:e>
                          </m:d>
                        </m:e>
                        <m:sub>
                          <m:r>
                            <a:rPr lang="en-US" sz="3600" b="0" i="1" smtClean="0">
                              <a:solidFill>
                                <a:schemeClr val="tx1"/>
                              </a:solidFill>
                              <a:latin typeface="Cambria Math" panose="02040503050406030204" pitchFamily="18" charset="0"/>
                            </a:rPr>
                            <m:t>𝑘</m:t>
                          </m:r>
                        </m:sub>
                        <m:sup>
                          <m:r>
                            <a:rPr lang="en-US" sz="3600" b="0" i="1" smtClean="0">
                              <a:solidFill>
                                <a:schemeClr val="tx1"/>
                              </a:solidFill>
                              <a:latin typeface="Cambria Math" panose="02040503050406030204" pitchFamily="18" charset="0"/>
                            </a:rPr>
                            <m:t>𝑖</m:t>
                          </m:r>
                        </m:sup>
                      </m:sSubSup>
                      <m:r>
                        <a:rPr lang="en-US" sz="3600" b="0" i="1" smtClean="0">
                          <a:solidFill>
                            <a:schemeClr val="tx1"/>
                          </a:solidFill>
                          <a:latin typeface="Cambria Math" panose="02040503050406030204" pitchFamily="18" charset="0"/>
                        </a:rPr>
                        <m:t>=</m:t>
                      </m:r>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𝑗</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𝑀</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𝑖</m:t>
                              </m:r>
                            </m:sup>
                          </m:sSubSup>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𝛿</m:t>
                              </m:r>
                            </m:e>
                            <m:sub>
                              <m:r>
                                <a:rPr lang="en-US" sz="3600" b="0" i="1" smtClean="0">
                                  <a:solidFill>
                                    <a:schemeClr val="tx1"/>
                                  </a:solidFill>
                                  <a:latin typeface="Cambria Math" panose="02040503050406030204" pitchFamily="18" charset="0"/>
                                </a:rPr>
                                <m:t>𝑘</m:t>
                              </m:r>
                            </m:sub>
                            <m:sup>
                              <m:r>
                                <a:rPr lang="en-US" sz="3600" b="0" i="1" smtClean="0">
                                  <a:solidFill>
                                    <a:schemeClr val="tx1"/>
                                  </a:solidFill>
                                  <a:latin typeface="Cambria Math" panose="02040503050406030204" pitchFamily="18" charset="0"/>
                                </a:rPr>
                                <m:t>𝑗</m:t>
                              </m:r>
                            </m:sup>
                          </m:sSubSup>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𝑀</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𝑖</m:t>
                              </m:r>
                            </m:sup>
                          </m:sSubSup>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𝛿</m:t>
                              </m:r>
                            </m:e>
                            <m:sub>
                              <m:r>
                                <a:rPr lang="en-US" sz="3600" b="0" i="1" smtClean="0">
                                  <a:solidFill>
                                    <a:schemeClr val="tx1"/>
                                  </a:solidFill>
                                  <a:latin typeface="Cambria Math" panose="02040503050406030204" pitchFamily="18" charset="0"/>
                                </a:rPr>
                                <m:t>𝑘</m:t>
                              </m:r>
                            </m:sub>
                            <m:sup>
                              <m:r>
                                <a:rPr lang="en-US" sz="3600" b="0" i="1" smtClean="0">
                                  <a:solidFill>
                                    <a:schemeClr val="tx1"/>
                                  </a:solidFill>
                                  <a:latin typeface="Cambria Math" panose="02040503050406030204" pitchFamily="18" charset="0"/>
                                </a:rPr>
                                <m:t>𝑗</m:t>
                              </m:r>
                            </m:sup>
                          </m:sSubSup>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𝑀</m:t>
                              </m:r>
                            </m:e>
                            <m:sub>
                              <m:r>
                                <a:rPr lang="en-US" sz="3600" b="0" i="1" smtClean="0">
                                  <a:solidFill>
                                    <a:schemeClr val="tx1"/>
                                  </a:solidFill>
                                  <a:latin typeface="Cambria Math" panose="02040503050406030204" pitchFamily="18" charset="0"/>
                                </a:rPr>
                                <m:t>𝑘</m:t>
                              </m:r>
                            </m:sub>
                            <m:sup>
                              <m:r>
                                <a:rPr lang="en-US" sz="3600" b="0" i="1" smtClean="0">
                                  <a:solidFill>
                                    <a:schemeClr val="tx1"/>
                                  </a:solidFill>
                                  <a:latin typeface="Cambria Math" panose="02040503050406030204" pitchFamily="18" charset="0"/>
                                </a:rPr>
                                <m:t>𝑖</m:t>
                              </m:r>
                            </m:sup>
                          </m:sSubSup>
                        </m:e>
                      </m:nary>
                    </m:oMath>
                  </m:oMathPara>
                </a14:m>
                <a:endParaRPr lang="en-CA" sz="3600" dirty="0">
                  <a:solidFill>
                    <a:schemeClr val="tx1"/>
                  </a:solidFill>
                </a:endParaRP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p:txBody>
          </p:sp>
        </mc:Choice>
        <mc:Fallback xmlns="">
          <p:sp>
            <p:nvSpPr>
              <p:cNvPr id="28" name="Rectangle 27">
                <a:extLst>
                  <a:ext uri="{FF2B5EF4-FFF2-40B4-BE49-F238E27FC236}">
                    <a16:creationId xmlns:a16="http://schemas.microsoft.com/office/drawing/2014/main" id="{115A0DF2-DC3C-4B75-99A1-52E926158961}"/>
                  </a:ext>
                </a:extLst>
              </p:cNvPr>
              <p:cNvSpPr>
                <a:spLocks noRot="1" noChangeAspect="1" noMove="1" noResize="1" noEditPoints="1" noAdjustHandles="1" noChangeArrowheads="1" noChangeShapeType="1" noTextEdit="1"/>
              </p:cNvSpPr>
              <p:nvPr/>
            </p:nvSpPr>
            <p:spPr>
              <a:xfrm>
                <a:off x="356364" y="180886"/>
                <a:ext cx="8787635" cy="5545301"/>
              </a:xfrm>
              <a:prstGeom prst="rect">
                <a:avLst/>
              </a:prstGeom>
              <a:blipFill>
                <a:blip r:embed="rId6"/>
                <a:stretch>
                  <a:fillRect l="-2080" t="-1760"/>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C99B8F55-FA81-4042-87CF-93BF1E2D22B6}"/>
                  </a:ext>
                </a:extLst>
              </p14:cNvPr>
              <p14:cNvContentPartPr/>
              <p14:nvPr>
                <p:extLst>
                  <p:ext uri="{42D2F446-02D8-4167-A562-619A0277C38B}">
                    <p15:isNarration xmlns:p15="http://schemas.microsoft.com/office/powerpoint/2012/main" val="1"/>
                  </p:ext>
                </p:extLst>
              </p14:nvPr>
            </p14:nvContentPartPr>
            <p14:xfrm>
              <a:off x="401400" y="1809720"/>
              <a:ext cx="6365160" cy="2307240"/>
            </p14:xfrm>
          </p:contentPart>
        </mc:Choice>
        <mc:Fallback xmlns="">
          <p:pic>
            <p:nvPicPr>
              <p:cNvPr id="2" name="Ink 1">
                <a:extLst>
                  <a:ext uri="{FF2B5EF4-FFF2-40B4-BE49-F238E27FC236}">
                    <a16:creationId xmlns:a16="http://schemas.microsoft.com/office/drawing/2014/main" id="{C99B8F55-FA81-4042-87CF-93BF1E2D22B6}"/>
                  </a:ext>
                </a:extLst>
              </p:cNvPr>
              <p:cNvPicPr>
                <a:picLocks noGrp="1" noRot="1" noChangeAspect="1" noMove="1" noResize="1" noEditPoints="1" noAdjustHandles="1" noChangeArrowheads="1" noChangeShapeType="1"/>
              </p:cNvPicPr>
              <p:nvPr/>
            </p:nvPicPr>
            <p:blipFill>
              <a:blip r:embed="rId8"/>
              <a:stretch>
                <a:fillRect/>
              </a:stretch>
            </p:blipFill>
            <p:spPr>
              <a:xfrm>
                <a:off x="392040" y="1800360"/>
                <a:ext cx="6383880" cy="2325960"/>
              </a:xfrm>
              <a:prstGeom prst="rect">
                <a:avLst/>
              </a:prstGeom>
            </p:spPr>
          </p:pic>
        </mc:Fallback>
      </mc:AlternateContent>
    </p:spTree>
    <p:custDataLst>
      <p:tags r:id="rId1"/>
    </p:custDataLst>
    <p:extLst>
      <p:ext uri="{BB962C8B-B14F-4D97-AF65-F5344CB8AC3E}">
        <p14:creationId xmlns:p14="http://schemas.microsoft.com/office/powerpoint/2010/main" val="1830508781"/>
      </p:ext>
    </p:extLst>
  </p:cSld>
  <p:clrMapOvr>
    <a:masterClrMapping/>
  </p:clrMapOvr>
  <mc:AlternateContent xmlns:mc="http://schemas.openxmlformats.org/markup-compatibility/2006" xmlns:p14="http://schemas.microsoft.com/office/powerpoint/2010/main">
    <mc:Choice Requires="p14">
      <p:transition spd="slow" p14:dur="2000" advTm="142943"/>
    </mc:Choice>
    <mc:Fallback xmlns="">
      <p:transition spd="slow" advTm="14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par>
                                <p:cTn id="8" presetID="1"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4459117-B09D-4868-900A-EB2B63D30C02}"/>
                  </a:ext>
                </a:extLst>
              </p:cNvPr>
              <p:cNvSpPr/>
              <p:nvPr/>
            </p:nvSpPr>
            <p:spPr>
              <a:xfrm>
                <a:off x="1772983" y="307616"/>
                <a:ext cx="5243487" cy="4084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smtClean="0">
                              <a:latin typeface="Cambria Math" panose="02040503050406030204" pitchFamily="18" charset="0"/>
                            </a:rPr>
                            <m:t>𝐵</m:t>
                          </m:r>
                        </m:e>
                        <m:sub>
                          <m:r>
                            <a:rPr lang="en-US" sz="4000" b="0" i="1" smtClean="0">
                              <a:latin typeface="Cambria Math" panose="02040503050406030204" pitchFamily="18" charset="0"/>
                            </a:rPr>
                            <m:t>𝑘</m:t>
                          </m:r>
                        </m:sub>
                        <m:sup>
                          <m:r>
                            <a:rPr lang="en-US" sz="4000" b="0" i="1" smtClean="0">
                              <a:latin typeface="Cambria Math" panose="02040503050406030204" pitchFamily="18" charset="0"/>
                            </a:rPr>
                            <m:t>𝑙</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oMath>
                  </m:oMathPara>
                </a14:m>
                <a:endParaRPr lang="en-US" sz="4000" dirty="0"/>
              </a:p>
              <a:p>
                <a:pPr/>
                <a14:m>
                  <m:oMathPara xmlns:m="http://schemas.openxmlformats.org/officeDocument/2006/math">
                    <m:oMathParaPr>
                      <m:jc m:val="centerGroup"/>
                    </m:oMathParaPr>
                    <m:oMath xmlns:m="http://schemas.openxmlformats.org/officeDocument/2006/math">
                      <m:sSubSup>
                        <m:sSubSupPr>
                          <m:ctrlPr>
                            <a:rPr lang="en-US" sz="4000" b="0" i="1" smtClean="0">
                              <a:solidFill>
                                <a:srgbClr val="FF0000"/>
                              </a:solidFill>
                              <a:latin typeface="Cambria Math" panose="02040503050406030204" pitchFamily="18" charset="0"/>
                            </a:rPr>
                          </m:ctrlPr>
                        </m:sSubSupPr>
                        <m:e>
                          <m:r>
                            <a:rPr lang="en-US" sz="4000" b="0" i="1" smtClean="0">
                              <a:solidFill>
                                <a:srgbClr val="FF0000"/>
                              </a:solidFill>
                              <a:latin typeface="Cambria Math" panose="02040503050406030204" pitchFamily="18" charset="0"/>
                            </a:rPr>
                            <m:t>𝐹</m:t>
                          </m:r>
                        </m:e>
                        <m:sub>
                          <m:r>
                            <a:rPr lang="en-US" sz="4000" b="0" i="1" smtClean="0">
                              <a:solidFill>
                                <a:srgbClr val="FF0000"/>
                              </a:solidFill>
                              <a:latin typeface="Cambria Math" panose="02040503050406030204" pitchFamily="18" charset="0"/>
                            </a:rPr>
                            <m:t>𝑙</m:t>
                          </m:r>
                        </m:sub>
                        <m:sup>
                          <m:r>
                            <a:rPr lang="en-US" sz="4000" b="0" i="1" smtClean="0">
                              <a:solidFill>
                                <a:srgbClr val="FF0000"/>
                              </a:solidFill>
                              <a:latin typeface="Cambria Math" panose="02040503050406030204" pitchFamily="18" charset="0"/>
                            </a:rPr>
                            <m:t>𝑠</m:t>
                          </m:r>
                        </m:sup>
                      </m:sSubSup>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sSubSup>
                        <m:sSubSupPr>
                          <m:ctrlPr>
                            <a:rPr lang="en-US" sz="4000" b="0" i="1" smtClean="0">
                              <a:solidFill>
                                <a:srgbClr val="002060"/>
                              </a:solidFill>
                              <a:latin typeface="Cambria Math" panose="02040503050406030204" pitchFamily="18" charset="0"/>
                            </a:rPr>
                          </m:ctrlPr>
                        </m:sSubSupPr>
                        <m:e>
                          <m:r>
                            <a:rPr lang="en-US" sz="4000" b="0" i="1" smtClean="0">
                              <a:solidFill>
                                <a:srgbClr val="002060"/>
                              </a:solidFill>
                              <a:latin typeface="Cambria Math" panose="02040503050406030204" pitchFamily="18" charset="0"/>
                            </a:rPr>
                            <m:t>𝐵</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𝑖</m:t>
                          </m:r>
                        </m:sup>
                      </m:sSubSup>
                      <m:r>
                        <a:rPr lang="en-US" sz="4000" i="1">
                          <a:latin typeface="Cambria Math" panose="02040503050406030204" pitchFamily="18" charset="0"/>
                        </a:rPr>
                        <m:t>=</m:t>
                      </m:r>
                      <m:sSubSup>
                        <m:sSubSupPr>
                          <m:ctrlPr>
                            <a:rPr lang="en-US" sz="4000" b="0" i="1" smtClean="0">
                              <a:solidFill>
                                <a:srgbClr val="FF0000"/>
                              </a:solidFill>
                              <a:latin typeface="Cambria Math" panose="02040503050406030204" pitchFamily="18" charset="0"/>
                            </a:rPr>
                          </m:ctrlPr>
                        </m:sSubSupPr>
                        <m:e>
                          <m:r>
                            <a:rPr lang="en-US" sz="4000" b="0" i="1" smtClean="0">
                              <a:solidFill>
                                <a:srgbClr val="FF0000"/>
                              </a:solidFill>
                              <a:latin typeface="Cambria Math" panose="02040503050406030204" pitchFamily="18" charset="0"/>
                            </a:rPr>
                            <m:t>𝐹</m:t>
                          </m:r>
                        </m:e>
                        <m:sub>
                          <m:r>
                            <a:rPr lang="en-US" sz="4000" b="0" i="1" smtClean="0">
                              <a:solidFill>
                                <a:srgbClr val="FF0000"/>
                              </a:solidFill>
                              <a:latin typeface="Cambria Math" panose="02040503050406030204" pitchFamily="18" charset="0"/>
                            </a:rPr>
                            <m:t>𝑙</m:t>
                          </m:r>
                        </m:sub>
                        <m:sup>
                          <m:r>
                            <a:rPr lang="en-US" sz="4000" b="0" i="1" smtClean="0">
                              <a:solidFill>
                                <a:srgbClr val="FF0000"/>
                              </a:solidFill>
                              <a:latin typeface="Cambria Math" panose="02040503050406030204" pitchFamily="18" charset="0"/>
                            </a:rPr>
                            <m:t>𝑠</m:t>
                          </m:r>
                        </m:sup>
                      </m:sSubSup>
                      <m:sSubSup>
                        <m:sSubSupPr>
                          <m:ctrlPr>
                            <a:rPr lang="en-US" sz="4000" b="0" i="1" smtClean="0">
                              <a:latin typeface="Cambria Math" panose="02040503050406030204" pitchFamily="18" charset="0"/>
                            </a:rPr>
                          </m:ctrlPr>
                        </m:sSubSupPr>
                        <m:e>
                          <m:r>
                            <a:rPr lang="en-US" sz="4000" i="1" smtClean="0">
                              <a:latin typeface="Cambria Math" panose="02040503050406030204" pitchFamily="18" charset="0"/>
                            </a:rPr>
                            <m:t>𝐵</m:t>
                          </m:r>
                        </m:e>
                        <m:sub>
                          <m:r>
                            <a:rPr lang="en-US" sz="4000" b="0" i="1" smtClean="0">
                              <a:latin typeface="Cambria Math" panose="02040503050406030204" pitchFamily="18" charset="0"/>
                            </a:rPr>
                            <m:t>𝑘</m:t>
                          </m:r>
                        </m:sub>
                        <m:sup>
                          <m:r>
                            <a:rPr lang="en-US" sz="4000" b="0" i="1" smtClean="0">
                              <a:latin typeface="Cambria Math" panose="02040503050406030204" pitchFamily="18" charset="0"/>
                            </a:rPr>
                            <m:t>𝑙</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sSubSup>
                        <m:sSubSupPr>
                          <m:ctrlPr>
                            <a:rPr lang="en-US" sz="4000" b="0" i="1" smtClean="0">
                              <a:solidFill>
                                <a:srgbClr val="002060"/>
                              </a:solidFill>
                              <a:latin typeface="Cambria Math" panose="02040503050406030204" pitchFamily="18" charset="0"/>
                            </a:rPr>
                          </m:ctrlPr>
                        </m:sSubSupPr>
                        <m:e>
                          <m:r>
                            <a:rPr lang="en-US" sz="4000" b="0" i="1" smtClean="0">
                              <a:solidFill>
                                <a:srgbClr val="002060"/>
                              </a:solidFill>
                              <a:latin typeface="Cambria Math" panose="02040503050406030204" pitchFamily="18" charset="0"/>
                            </a:rPr>
                            <m:t>𝐵</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𝑖</m:t>
                          </m:r>
                        </m:sup>
                      </m:sSubSup>
                    </m:oMath>
                  </m:oMathPara>
                </a14:m>
                <a:endParaRPr lang="en-CA" sz="4000" dirty="0"/>
              </a:p>
              <a:p>
                <a:r>
                  <a:rPr lang="en-US" sz="4000" b="0" dirty="0">
                    <a:solidFill>
                      <a:srgbClr val="FF0000"/>
                    </a:solidFill>
                  </a:rPr>
                  <a:t> </a:t>
                </a:r>
                <a14:m>
                  <m:oMath xmlns:m="http://schemas.openxmlformats.org/officeDocument/2006/math">
                    <m:sSubSup>
                      <m:sSubSupPr>
                        <m:ctrlPr>
                          <a:rPr lang="en-US" sz="4000" b="0" i="1" smtClean="0">
                            <a:solidFill>
                              <a:srgbClr val="FF0000"/>
                            </a:solidFill>
                            <a:latin typeface="Cambria Math" panose="02040503050406030204" pitchFamily="18" charset="0"/>
                          </a:rPr>
                        </m:ctrlPr>
                      </m:sSubSupPr>
                      <m:e>
                        <m:r>
                          <a:rPr lang="en-US" sz="4000" b="0" i="1" smtClean="0">
                            <a:solidFill>
                              <a:srgbClr val="FF0000"/>
                            </a:solidFill>
                            <a:latin typeface="Cambria Math" panose="02040503050406030204" pitchFamily="18" charset="0"/>
                          </a:rPr>
                          <m:t>𝐹</m:t>
                        </m:r>
                      </m:e>
                      <m:sub>
                        <m:r>
                          <a:rPr lang="en-US" sz="4000" b="0" i="1" smtClean="0">
                            <a:solidFill>
                              <a:srgbClr val="FF0000"/>
                            </a:solidFill>
                            <a:latin typeface="Cambria Math" panose="02040503050406030204" pitchFamily="18" charset="0"/>
                          </a:rPr>
                          <m:t>𝑙</m:t>
                        </m:r>
                      </m:sub>
                      <m:sup>
                        <m:r>
                          <a:rPr lang="en-US" sz="4000" b="0" i="1" smtClean="0">
                            <a:solidFill>
                              <a:srgbClr val="FF0000"/>
                            </a:solidFill>
                            <a:latin typeface="Cambria Math" panose="02040503050406030204" pitchFamily="18" charset="0"/>
                          </a:rPr>
                          <m:t>𝑠</m:t>
                        </m:r>
                      </m:sup>
                    </m:sSubSup>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sSubSup>
                      <m:sSubSupPr>
                        <m:ctrlPr>
                          <a:rPr lang="en-US" sz="4000" b="0" i="1" smtClean="0">
                            <a:solidFill>
                              <a:srgbClr val="002060"/>
                            </a:solidFill>
                            <a:latin typeface="Cambria Math" panose="02040503050406030204" pitchFamily="18" charset="0"/>
                          </a:rPr>
                        </m:ctrlPr>
                      </m:sSubSupPr>
                      <m:e>
                        <m:r>
                          <a:rPr lang="en-US" sz="4000" b="0" i="1" smtClean="0">
                            <a:solidFill>
                              <a:srgbClr val="002060"/>
                            </a:solidFill>
                            <a:latin typeface="Cambria Math" panose="02040503050406030204" pitchFamily="18" charset="0"/>
                          </a:rPr>
                          <m:t>𝐵</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𝑖</m:t>
                        </m:r>
                      </m:sup>
                    </m:sSubSup>
                    <m:r>
                      <a:rPr lang="en-US" sz="4000" i="1">
                        <a:latin typeface="Cambria Math" panose="02040503050406030204" pitchFamily="18" charset="0"/>
                      </a:rPr>
                      <m:t>=</m:t>
                    </m:r>
                    <m:sSubSup>
                      <m:sSubSupPr>
                        <m:ctrlPr>
                          <a:rPr lang="en-US" sz="4000" b="0" i="1" smtClean="0">
                            <a:solidFill>
                              <a:srgbClr val="FF0000"/>
                            </a:solidFill>
                            <a:latin typeface="Cambria Math" panose="02040503050406030204" pitchFamily="18" charset="0"/>
                          </a:rPr>
                        </m:ctrlPr>
                      </m:sSubSupPr>
                      <m:e>
                        <m:r>
                          <a:rPr lang="en-US" sz="4000" i="1" smtClean="0">
                            <a:solidFill>
                              <a:srgbClr val="FF0000"/>
                            </a:solidFill>
                            <a:latin typeface="Cambria Math" panose="02040503050406030204" pitchFamily="18" charset="0"/>
                          </a:rPr>
                          <m:t>𝛿</m:t>
                        </m:r>
                      </m:e>
                      <m:sub>
                        <m:r>
                          <a:rPr lang="en-US" sz="4000" b="0" i="1" smtClean="0">
                            <a:solidFill>
                              <a:srgbClr val="FF0000"/>
                            </a:solidFill>
                            <a:latin typeface="Cambria Math" panose="02040503050406030204" pitchFamily="18" charset="0"/>
                          </a:rPr>
                          <m:t>𝑘</m:t>
                        </m:r>
                      </m:sub>
                      <m:sup>
                        <m:r>
                          <a:rPr lang="en-US" sz="4000" b="0" i="1" smtClean="0">
                            <a:solidFill>
                              <a:srgbClr val="FF0000"/>
                            </a:solidFill>
                            <a:latin typeface="Cambria Math" panose="02040503050406030204" pitchFamily="18" charset="0"/>
                          </a:rPr>
                          <m:t>𝑠</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b="0" i="1" smtClean="0">
                            <a:solidFill>
                              <a:srgbClr val="002060"/>
                            </a:solidFill>
                            <a:latin typeface="Cambria Math" panose="02040503050406030204" pitchFamily="18" charset="0"/>
                          </a:rPr>
                        </m:ctrlPr>
                      </m:sSubSupPr>
                      <m:e>
                        <m:r>
                          <a:rPr lang="en-US" sz="4000" i="1" smtClean="0">
                            <a:solidFill>
                              <a:srgbClr val="002060"/>
                            </a:solidFill>
                            <a:latin typeface="Cambria Math" panose="02040503050406030204" pitchFamily="18" charset="0"/>
                          </a:rPr>
                          <m:t>𝛿</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𝑗</m:t>
                        </m:r>
                      </m:sup>
                    </m:sSubSup>
                  </m:oMath>
                </a14:m>
                <a:endParaRPr lang="en-CA" sz="4000" dirty="0"/>
              </a:p>
              <a:p>
                <a:r>
                  <a:rPr lang="en-US" sz="4000" b="0" dirty="0">
                    <a:solidFill>
                      <a:srgbClr val="FF0000"/>
                    </a:solidFill>
                  </a:rPr>
                  <a:t> </a:t>
                </a:r>
                <a14:m>
                  <m:oMath xmlns:m="http://schemas.openxmlformats.org/officeDocument/2006/math">
                    <m:sSubSup>
                      <m:sSubSupPr>
                        <m:ctrlPr>
                          <a:rPr lang="en-US" sz="4000" b="0" i="1" smtClean="0">
                            <a:solidFill>
                              <a:srgbClr val="FF0000"/>
                            </a:solidFill>
                            <a:latin typeface="Cambria Math" panose="02040503050406030204" pitchFamily="18" charset="0"/>
                          </a:rPr>
                        </m:ctrlPr>
                      </m:sSubSupPr>
                      <m:e>
                        <m:r>
                          <a:rPr lang="en-US" sz="4000" b="0" i="1" smtClean="0">
                            <a:solidFill>
                              <a:srgbClr val="FF0000"/>
                            </a:solidFill>
                            <a:latin typeface="Cambria Math" panose="02040503050406030204" pitchFamily="18" charset="0"/>
                          </a:rPr>
                          <m:t>𝐹</m:t>
                        </m:r>
                      </m:e>
                      <m:sub>
                        <m:r>
                          <a:rPr lang="en-US" sz="4000" b="0" i="1" smtClean="0">
                            <a:solidFill>
                              <a:srgbClr val="FF0000"/>
                            </a:solidFill>
                            <a:latin typeface="Cambria Math" panose="02040503050406030204" pitchFamily="18" charset="0"/>
                          </a:rPr>
                          <m:t>𝑙</m:t>
                        </m:r>
                      </m:sub>
                      <m:sup>
                        <m:r>
                          <a:rPr lang="en-US" sz="4000" b="0" i="1" smtClean="0">
                            <a:solidFill>
                              <a:srgbClr val="FF0000"/>
                            </a:solidFill>
                            <a:latin typeface="Cambria Math" panose="02040503050406030204" pitchFamily="18" charset="0"/>
                          </a:rPr>
                          <m:t>𝑠</m:t>
                        </m:r>
                      </m:sup>
                    </m:sSubSup>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sSubSup>
                      <m:sSubSupPr>
                        <m:ctrlPr>
                          <a:rPr lang="en-US" sz="4000" b="0" i="1" smtClean="0">
                            <a:solidFill>
                              <a:srgbClr val="002060"/>
                            </a:solidFill>
                            <a:latin typeface="Cambria Math" panose="02040503050406030204" pitchFamily="18" charset="0"/>
                          </a:rPr>
                        </m:ctrlPr>
                      </m:sSubSupPr>
                      <m:e>
                        <m:r>
                          <a:rPr lang="en-US" sz="4000" b="0" i="1" smtClean="0">
                            <a:solidFill>
                              <a:srgbClr val="002060"/>
                            </a:solidFill>
                            <a:latin typeface="Cambria Math" panose="02040503050406030204" pitchFamily="18" charset="0"/>
                          </a:rPr>
                          <m:t>𝐵</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𝑖</m:t>
                        </m:r>
                      </m:sup>
                    </m:sSubSup>
                    <m:r>
                      <a:rPr lang="en-US" sz="4000" i="1">
                        <a:latin typeface="Cambria Math" panose="02040503050406030204" pitchFamily="18" charset="0"/>
                      </a:rPr>
                      <m:t>=</m:t>
                    </m:r>
                    <m:sSubSup>
                      <m:sSubSupPr>
                        <m:ctrlPr>
                          <a:rPr lang="en-US" sz="4000" b="0" i="1" smtClean="0">
                            <a:solidFill>
                              <a:srgbClr val="FF0000"/>
                            </a:solidFill>
                            <a:latin typeface="Cambria Math" panose="02040503050406030204" pitchFamily="18" charset="0"/>
                          </a:rPr>
                        </m:ctrlPr>
                      </m:sSubSupPr>
                      <m:e>
                        <m:r>
                          <a:rPr lang="en-US" sz="4000" i="1" smtClean="0">
                            <a:solidFill>
                              <a:srgbClr val="FF0000"/>
                            </a:solidFill>
                            <a:latin typeface="Cambria Math" panose="02040503050406030204" pitchFamily="18" charset="0"/>
                          </a:rPr>
                          <m:t>𝛿</m:t>
                        </m:r>
                      </m:e>
                      <m:sub>
                        <m:r>
                          <a:rPr lang="en-US" sz="4000" b="0" i="1" smtClean="0">
                            <a:solidFill>
                              <a:srgbClr val="FF0000"/>
                            </a:solidFill>
                            <a:latin typeface="Cambria Math" panose="02040503050406030204" pitchFamily="18" charset="0"/>
                          </a:rPr>
                          <m:t>𝑘</m:t>
                        </m:r>
                      </m:sub>
                      <m:sup>
                        <m:r>
                          <a:rPr lang="en-US" sz="4000" b="0" i="1" smtClean="0">
                            <a:solidFill>
                              <a:srgbClr val="FF0000"/>
                            </a:solidFill>
                            <a:latin typeface="Cambria Math" panose="02040503050406030204" pitchFamily="18" charset="0"/>
                          </a:rPr>
                          <m:t>𝑠</m:t>
                        </m:r>
                      </m:sup>
                    </m:sSubSup>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𝐿</m:t>
                        </m:r>
                      </m:e>
                      <m:sub>
                        <m:r>
                          <a:rPr lang="en-US" sz="4000" b="0" i="1" smtClean="0">
                            <a:latin typeface="Cambria Math" panose="02040503050406030204" pitchFamily="18" charset="0"/>
                          </a:rPr>
                          <m:t>𝑡</m:t>
                        </m:r>
                      </m:sub>
                      <m:sup>
                        <m:r>
                          <a:rPr lang="en-US" sz="4000" i="1">
                            <a:latin typeface="Cambria Math" panose="02040503050406030204" pitchFamily="18" charset="0"/>
                          </a:rPr>
                          <m:t>𝑘</m:t>
                        </m:r>
                      </m:sup>
                    </m:sSubSup>
                  </m:oMath>
                </a14:m>
                <a:endParaRPr lang="en-CA" sz="4000" dirty="0"/>
              </a:p>
              <a:p>
                <a:r>
                  <a:rPr lang="en-US" sz="4000" b="0" dirty="0">
                    <a:solidFill>
                      <a:srgbClr val="FF0000"/>
                    </a:solidFill>
                  </a:rPr>
                  <a:t> </a:t>
                </a:r>
                <a14:m>
                  <m:oMath xmlns:m="http://schemas.openxmlformats.org/officeDocument/2006/math">
                    <m:sSubSup>
                      <m:sSubSupPr>
                        <m:ctrlPr>
                          <a:rPr lang="en-US" sz="4000" b="0" i="1" smtClean="0">
                            <a:solidFill>
                              <a:srgbClr val="FF0000"/>
                            </a:solidFill>
                            <a:latin typeface="Cambria Math" panose="02040503050406030204" pitchFamily="18" charset="0"/>
                          </a:rPr>
                        </m:ctrlPr>
                      </m:sSubSupPr>
                      <m:e>
                        <m:r>
                          <a:rPr lang="en-US" sz="4000" b="0" i="1" smtClean="0">
                            <a:solidFill>
                              <a:srgbClr val="FF0000"/>
                            </a:solidFill>
                            <a:latin typeface="Cambria Math" panose="02040503050406030204" pitchFamily="18" charset="0"/>
                          </a:rPr>
                          <m:t>𝐹</m:t>
                        </m:r>
                      </m:e>
                      <m:sub>
                        <m:r>
                          <a:rPr lang="en-US" sz="4000" b="0" i="1" smtClean="0">
                            <a:solidFill>
                              <a:srgbClr val="FF0000"/>
                            </a:solidFill>
                            <a:latin typeface="Cambria Math" panose="02040503050406030204" pitchFamily="18" charset="0"/>
                          </a:rPr>
                          <m:t>𝑙</m:t>
                        </m:r>
                      </m:sub>
                      <m:sup>
                        <m:r>
                          <a:rPr lang="en-US" sz="4000" b="0" i="1" smtClean="0">
                            <a:solidFill>
                              <a:srgbClr val="FF0000"/>
                            </a:solidFill>
                            <a:latin typeface="Cambria Math" panose="02040503050406030204" pitchFamily="18" charset="0"/>
                          </a:rPr>
                          <m:t>𝑠</m:t>
                        </m:r>
                      </m:sup>
                    </m:sSubSup>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sSubSup>
                      <m:sSubSupPr>
                        <m:ctrlPr>
                          <a:rPr lang="en-US" sz="4000" b="0" i="1" smtClean="0">
                            <a:solidFill>
                              <a:srgbClr val="002060"/>
                            </a:solidFill>
                            <a:latin typeface="Cambria Math" panose="02040503050406030204" pitchFamily="18" charset="0"/>
                          </a:rPr>
                        </m:ctrlPr>
                      </m:sSubSupPr>
                      <m:e>
                        <m:r>
                          <a:rPr lang="en-US" sz="4000" b="0" i="1" smtClean="0">
                            <a:solidFill>
                              <a:srgbClr val="002060"/>
                            </a:solidFill>
                            <a:latin typeface="Cambria Math" panose="02040503050406030204" pitchFamily="18" charset="0"/>
                          </a:rPr>
                          <m:t>𝐵</m:t>
                        </m:r>
                      </m:e>
                      <m:sub>
                        <m:r>
                          <a:rPr lang="en-US" sz="4000" b="0" i="1" smtClean="0">
                            <a:solidFill>
                              <a:srgbClr val="002060"/>
                            </a:solidFill>
                            <a:latin typeface="Cambria Math" panose="02040503050406030204" pitchFamily="18" charset="0"/>
                          </a:rPr>
                          <m:t>𝑡</m:t>
                        </m:r>
                      </m:sub>
                      <m:sup>
                        <m:r>
                          <a:rPr lang="en-US" sz="4000" b="0" i="1" smtClean="0">
                            <a:solidFill>
                              <a:srgbClr val="002060"/>
                            </a:solidFill>
                            <a:latin typeface="Cambria Math" panose="02040503050406030204" pitchFamily="18" charset="0"/>
                          </a:rPr>
                          <m:t>𝑖</m:t>
                        </m:r>
                      </m:sup>
                    </m:sSubSup>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𝐿</m:t>
                        </m:r>
                      </m:e>
                      <m:sub>
                        <m:r>
                          <a:rPr lang="en-US" sz="4000" b="0" i="1" smtClean="0">
                            <a:latin typeface="Cambria Math" panose="02040503050406030204" pitchFamily="18" charset="0"/>
                          </a:rPr>
                          <m:t>𝑡</m:t>
                        </m:r>
                      </m:sub>
                      <m:sup>
                        <m:r>
                          <a:rPr lang="en-US" sz="4000" b="0" i="1" smtClean="0">
                            <a:latin typeface="Cambria Math" panose="02040503050406030204" pitchFamily="18" charset="0"/>
                          </a:rPr>
                          <m:t>𝑠</m:t>
                        </m:r>
                      </m:sup>
                    </m:sSubSup>
                  </m:oMath>
                </a14:m>
                <a:endParaRPr lang="en-CA" sz="4000" dirty="0"/>
              </a:p>
            </p:txBody>
          </p:sp>
        </mc:Choice>
        <mc:Fallback xmlns="">
          <p:sp>
            <p:nvSpPr>
              <p:cNvPr id="4" name="Rectangle 3">
                <a:extLst>
                  <a:ext uri="{FF2B5EF4-FFF2-40B4-BE49-F238E27FC236}">
                    <a16:creationId xmlns:a16="http://schemas.microsoft.com/office/drawing/2014/main" id="{B4459117-B09D-4868-900A-EB2B63D30C02}"/>
                  </a:ext>
                </a:extLst>
              </p:cNvPr>
              <p:cNvSpPr>
                <a:spLocks noRot="1" noChangeAspect="1" noMove="1" noResize="1" noEditPoints="1" noAdjustHandles="1" noChangeArrowheads="1" noChangeShapeType="1" noTextEdit="1"/>
              </p:cNvSpPr>
              <p:nvPr/>
            </p:nvSpPr>
            <p:spPr>
              <a:xfrm>
                <a:off x="1772983" y="307616"/>
                <a:ext cx="5243487" cy="408406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6ADAC2E-FDCA-4B34-BACF-C11B10D861C0}"/>
                  </a:ext>
                </a:extLst>
              </p:cNvPr>
              <p:cNvSpPr/>
              <p:nvPr/>
            </p:nvSpPr>
            <p:spPr>
              <a:xfrm>
                <a:off x="8295394" y="571380"/>
                <a:ext cx="3621119" cy="988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5400" b="0" i="1" smtClean="0">
                              <a:latin typeface="Cambria Math" panose="02040503050406030204" pitchFamily="18" charset="0"/>
                            </a:rPr>
                          </m:ctrlPr>
                        </m:sSubSupPr>
                        <m:e>
                          <m:sSubSup>
                            <m:sSubSupPr>
                              <m:ctrlPr>
                                <a:rPr lang="en-US" sz="5400" b="0" i="1" smtClean="0">
                                  <a:latin typeface="Cambria Math" panose="02040503050406030204" pitchFamily="18" charset="0"/>
                                </a:rPr>
                              </m:ctrlPr>
                            </m:sSubSupPr>
                            <m:e>
                              <m:r>
                                <a:rPr lang="en-US" sz="5400" b="0" i="1" smtClean="0">
                                  <a:latin typeface="Cambria Math" panose="02040503050406030204" pitchFamily="18" charset="0"/>
                                </a:rPr>
                                <m:t>𝐵</m:t>
                              </m:r>
                            </m:e>
                            <m:sub>
                              <m:r>
                                <a:rPr lang="en-US" sz="5400" b="0" i="1" smtClean="0">
                                  <a:latin typeface="Cambria Math" panose="02040503050406030204" pitchFamily="18" charset="0"/>
                                </a:rPr>
                                <m:t>𝑦</m:t>
                              </m:r>
                            </m:sub>
                            <m:sup>
                              <m:r>
                                <a:rPr lang="en-US" sz="5400" b="0" i="1" smtClean="0">
                                  <a:latin typeface="Cambria Math" panose="02040503050406030204" pitchFamily="18" charset="0"/>
                                </a:rPr>
                                <m:t>𝑧</m:t>
                              </m:r>
                            </m:sup>
                          </m:sSubSup>
                          <m:r>
                            <a:rPr lang="en-US" sz="5400" i="1" smtClean="0">
                              <a:latin typeface="Cambria Math" panose="02040503050406030204" pitchFamily="18" charset="0"/>
                            </a:rPr>
                            <m:t>𝐹</m:t>
                          </m:r>
                        </m:e>
                        <m:sub>
                          <m:r>
                            <a:rPr lang="en-US" sz="5400" b="0" i="1" smtClean="0">
                              <a:latin typeface="Cambria Math" panose="02040503050406030204" pitchFamily="18" charset="0"/>
                            </a:rPr>
                            <m:t>𝑧</m:t>
                          </m:r>
                        </m:sub>
                        <m:sup>
                          <m:r>
                            <a:rPr lang="en-US" sz="5400" b="0" i="1" smtClean="0">
                              <a:latin typeface="Cambria Math" panose="02040503050406030204" pitchFamily="18" charset="0"/>
                            </a:rPr>
                            <m:t>𝑥</m:t>
                          </m:r>
                        </m:sup>
                      </m:sSubSup>
                      <m:r>
                        <a:rPr lang="en-US" sz="5400" b="0" i="1" smtClean="0">
                          <a:latin typeface="Cambria Math" panose="02040503050406030204" pitchFamily="18" charset="0"/>
                        </a:rPr>
                        <m:t>=</m:t>
                      </m:r>
                      <m:sSubSup>
                        <m:sSubSupPr>
                          <m:ctrlPr>
                            <a:rPr lang="en-US" sz="5400" b="0" i="1" smtClean="0">
                              <a:latin typeface="Cambria Math" panose="02040503050406030204" pitchFamily="18" charset="0"/>
                            </a:rPr>
                          </m:ctrlPr>
                        </m:sSubSupPr>
                        <m:e>
                          <m:r>
                            <a:rPr lang="en-US" sz="5400" b="0" i="1" smtClean="0">
                              <a:latin typeface="Cambria Math" panose="02040503050406030204" pitchFamily="18" charset="0"/>
                            </a:rPr>
                            <m:t>𝛿</m:t>
                          </m:r>
                        </m:e>
                        <m:sub>
                          <m:r>
                            <a:rPr lang="en-US" sz="5400" b="0" i="1" smtClean="0">
                              <a:latin typeface="Cambria Math" panose="02040503050406030204" pitchFamily="18" charset="0"/>
                            </a:rPr>
                            <m:t>𝑦</m:t>
                          </m:r>
                        </m:sub>
                        <m:sup>
                          <m:r>
                            <a:rPr lang="en-US" sz="5400" b="0" i="1" smtClean="0">
                              <a:latin typeface="Cambria Math" panose="02040503050406030204" pitchFamily="18" charset="0"/>
                            </a:rPr>
                            <m:t>𝑥</m:t>
                          </m:r>
                        </m:sup>
                      </m:sSubSup>
                    </m:oMath>
                  </m:oMathPara>
                </a14:m>
                <a:endParaRPr lang="en-CA" sz="5400" dirty="0"/>
              </a:p>
            </p:txBody>
          </p:sp>
        </mc:Choice>
        <mc:Fallback xmlns="">
          <p:sp>
            <p:nvSpPr>
              <p:cNvPr id="6" name="Rectangle 5">
                <a:extLst>
                  <a:ext uri="{FF2B5EF4-FFF2-40B4-BE49-F238E27FC236}">
                    <a16:creationId xmlns:a16="http://schemas.microsoft.com/office/drawing/2014/main" id="{56ADAC2E-FDCA-4B34-BACF-C11B10D861C0}"/>
                  </a:ext>
                </a:extLst>
              </p:cNvPr>
              <p:cNvSpPr>
                <a:spLocks noRot="1" noChangeAspect="1" noMove="1" noResize="1" noEditPoints="1" noAdjustHandles="1" noChangeArrowheads="1" noChangeShapeType="1" noTextEdit="1"/>
              </p:cNvSpPr>
              <p:nvPr/>
            </p:nvSpPr>
            <p:spPr>
              <a:xfrm>
                <a:off x="8295394" y="571380"/>
                <a:ext cx="3621119" cy="988989"/>
              </a:xfrm>
              <a:prstGeom prst="rect">
                <a:avLst/>
              </a:prstGeom>
              <a:blipFill>
                <a:blip r:embed="rId7"/>
                <a:stretch>
                  <a:fillRect/>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CE131E1E-E7A5-490F-8E3A-C6458D79EBB9}"/>
              </a:ext>
            </a:extLst>
          </p:cNvPr>
          <p:cNvSpPr/>
          <p:nvPr/>
        </p:nvSpPr>
        <p:spPr>
          <a:xfrm>
            <a:off x="8295394" y="307616"/>
            <a:ext cx="3621119" cy="151651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12F1AD0-D2E1-47D5-89B1-F59612DE2A87}"/>
                  </a:ext>
                </a:extLst>
              </p:cNvPr>
              <p:cNvSpPr/>
              <p:nvPr/>
            </p:nvSpPr>
            <p:spPr>
              <a:xfrm>
                <a:off x="9242806" y="5492532"/>
                <a:ext cx="2514521" cy="7479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sSubSup>
                            <m:sSubSupPr>
                              <m:ctrlPr>
                                <a:rPr lang="en-US" sz="3200" i="1">
                                  <a:latin typeface="Cambria Math" panose="02040503050406030204" pitchFamily="18" charset="0"/>
                                </a:rPr>
                              </m:ctrlPr>
                            </m:sSubSupPr>
                            <m:e>
                              <m:r>
                                <a:rPr lang="en-US" sz="3200" i="1">
                                  <a:latin typeface="Cambria Math" panose="02040503050406030204" pitchFamily="18" charset="0"/>
                                </a:rPr>
                                <m:t>𝐿</m:t>
                              </m:r>
                            </m:e>
                            <m:sub>
                              <m:r>
                                <a:rPr lang="en-US" sz="3200" i="1">
                                  <a:latin typeface="Cambria Math" panose="02040503050406030204" pitchFamily="18" charset="0"/>
                                </a:rPr>
                                <m:t>𝑖</m:t>
                              </m:r>
                            </m:sub>
                            <m:sup>
                              <m:r>
                                <a:rPr lang="en-US" sz="3200" b="0" i="1" smtClean="0">
                                  <a:latin typeface="Cambria Math" panose="02040503050406030204" pitchFamily="18" charset="0"/>
                                </a:rPr>
                                <m:t>𝑙</m:t>
                              </m:r>
                            </m:sup>
                          </m:sSubSup>
                        </m:e>
                      </m:acc>
                      <m:r>
                        <a:rPr lang="en-US" sz="3200" i="1">
                          <a:latin typeface="Cambria Math" panose="02040503050406030204" pitchFamily="18" charset="0"/>
                        </a:rPr>
                        <m:t>=</m:t>
                      </m:r>
                      <m:sSubSup>
                        <m:sSubSupPr>
                          <m:ctrlPr>
                            <a:rPr lang="en-US" sz="3200" b="0" i="1" smtClean="0">
                              <a:latin typeface="Cambria Math" panose="02040503050406030204" pitchFamily="18" charset="0"/>
                            </a:rPr>
                          </m:ctrlPr>
                        </m:sSubSupPr>
                        <m:e>
                          <m:r>
                            <a:rPr lang="en-US" sz="3200" i="1" smtClean="0">
                              <a:latin typeface="Cambria Math" panose="02040503050406030204" pitchFamily="18" charset="0"/>
                            </a:rPr>
                            <m:t>𝐵</m:t>
                          </m:r>
                        </m:e>
                        <m:sub>
                          <m:r>
                            <a:rPr lang="en-US" sz="3200" b="0" i="1" smtClean="0">
                              <a:latin typeface="Cambria Math" panose="02040503050406030204" pitchFamily="18" charset="0"/>
                            </a:rPr>
                            <m:t>𝑘</m:t>
                          </m:r>
                        </m:sub>
                        <m:sup>
                          <m:r>
                            <a:rPr lang="en-US" sz="3200" b="0" i="1" smtClean="0">
                              <a:latin typeface="Cambria Math" panose="02040503050406030204" pitchFamily="18" charset="0"/>
                            </a:rPr>
                            <m:t>𝑙</m:t>
                          </m:r>
                        </m:sup>
                      </m:sSubSup>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𝐿</m:t>
                          </m:r>
                        </m:e>
                        <m:sub>
                          <m:r>
                            <a:rPr lang="en-US" sz="3200" i="1">
                              <a:latin typeface="Cambria Math" panose="02040503050406030204" pitchFamily="18" charset="0"/>
                            </a:rPr>
                            <m:t>𝑗</m:t>
                          </m:r>
                        </m:sub>
                        <m:sup>
                          <m:r>
                            <a:rPr lang="en-US" sz="3200" i="1">
                              <a:latin typeface="Cambria Math" panose="02040503050406030204" pitchFamily="18" charset="0"/>
                            </a:rPr>
                            <m:t>𝑘</m:t>
                          </m:r>
                        </m:sup>
                      </m:sSubSup>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𝐹</m:t>
                          </m:r>
                        </m:e>
                        <m:sub>
                          <m:r>
                            <a:rPr lang="en-US" sz="3200" i="1">
                              <a:latin typeface="Cambria Math" panose="02040503050406030204" pitchFamily="18" charset="0"/>
                            </a:rPr>
                            <m:t>𝑖</m:t>
                          </m:r>
                        </m:sub>
                        <m:sup>
                          <m:r>
                            <a:rPr lang="en-US" sz="3200" i="1">
                              <a:latin typeface="Cambria Math" panose="02040503050406030204" pitchFamily="18" charset="0"/>
                            </a:rPr>
                            <m:t>𝑗</m:t>
                          </m:r>
                        </m:sup>
                      </m:sSubSup>
                    </m:oMath>
                  </m:oMathPara>
                </a14:m>
                <a:endParaRPr lang="en-CA" sz="3200" dirty="0"/>
              </a:p>
            </p:txBody>
          </p:sp>
        </mc:Choice>
        <mc:Fallback xmlns="">
          <p:sp>
            <p:nvSpPr>
              <p:cNvPr id="8" name="Rectangle 7">
                <a:extLst>
                  <a:ext uri="{FF2B5EF4-FFF2-40B4-BE49-F238E27FC236}">
                    <a16:creationId xmlns:a16="http://schemas.microsoft.com/office/drawing/2014/main" id="{812F1AD0-D2E1-47D5-89B1-F59612DE2A87}"/>
                  </a:ext>
                </a:extLst>
              </p:cNvPr>
              <p:cNvSpPr>
                <a:spLocks noRot="1" noChangeAspect="1" noMove="1" noResize="1" noEditPoints="1" noAdjustHandles="1" noChangeArrowheads="1" noChangeShapeType="1" noTextEdit="1"/>
              </p:cNvSpPr>
              <p:nvPr/>
            </p:nvSpPr>
            <p:spPr>
              <a:xfrm>
                <a:off x="9242806" y="5492532"/>
                <a:ext cx="2514521" cy="747962"/>
              </a:xfrm>
              <a:prstGeom prst="rect">
                <a:avLst/>
              </a:prstGeom>
              <a:blipFill>
                <a:blip r:embed="rId8"/>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7C73F744-7FD8-4B86-AEFD-9F41BEB7CD52}"/>
              </a:ext>
            </a:extLst>
          </p:cNvPr>
          <p:cNvSpPr/>
          <p:nvPr/>
        </p:nvSpPr>
        <p:spPr>
          <a:xfrm>
            <a:off x="9117496" y="5293831"/>
            <a:ext cx="2799017" cy="1256554"/>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13" name="Group 12">
            <a:extLst>
              <a:ext uri="{FF2B5EF4-FFF2-40B4-BE49-F238E27FC236}">
                <a16:creationId xmlns:a16="http://schemas.microsoft.com/office/drawing/2014/main" id="{57875ED5-7F88-4109-80B2-07934939EA6E}"/>
              </a:ext>
            </a:extLst>
          </p:cNvPr>
          <p:cNvGrpSpPr/>
          <p:nvPr/>
        </p:nvGrpSpPr>
        <p:grpSpPr>
          <a:xfrm>
            <a:off x="2437655" y="4609959"/>
            <a:ext cx="3658345" cy="1256554"/>
            <a:chOff x="2927985" y="4672497"/>
            <a:chExt cx="3658345" cy="1256554"/>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E88E6AA-4846-4F7B-8825-79899D61F109}"/>
                    </a:ext>
                  </a:extLst>
                </p:cNvPr>
                <p:cNvSpPr/>
                <p:nvPr/>
              </p:nvSpPr>
              <p:spPr>
                <a:xfrm>
                  <a:off x="3087171" y="4757036"/>
                  <a:ext cx="3343953" cy="10122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4800" b="0" i="1" smtClean="0">
                                <a:solidFill>
                                  <a:srgbClr val="FF0000"/>
                                </a:solidFill>
                                <a:latin typeface="Cambria Math" panose="02040503050406030204" pitchFamily="18" charset="0"/>
                              </a:rPr>
                            </m:ctrlPr>
                          </m:sSubSupPr>
                          <m:e>
                            <m:r>
                              <a:rPr lang="en-US" sz="4800" b="0" i="1" smtClean="0">
                                <a:solidFill>
                                  <a:srgbClr val="FF0000"/>
                                </a:solidFill>
                                <a:latin typeface="Cambria Math" panose="02040503050406030204" pitchFamily="18" charset="0"/>
                              </a:rPr>
                              <m:t>𝐹</m:t>
                            </m:r>
                          </m:e>
                          <m:sub>
                            <m:r>
                              <a:rPr lang="en-US" sz="4800" b="0" i="1" smtClean="0">
                                <a:solidFill>
                                  <a:srgbClr val="FF0000"/>
                                </a:solidFill>
                                <a:latin typeface="Cambria Math" panose="02040503050406030204" pitchFamily="18" charset="0"/>
                              </a:rPr>
                              <m:t>𝑙</m:t>
                            </m:r>
                          </m:sub>
                          <m:sup>
                            <m:r>
                              <a:rPr lang="en-US" sz="4800" b="0" i="1" smtClean="0">
                                <a:solidFill>
                                  <a:srgbClr val="FF0000"/>
                                </a:solidFill>
                                <a:latin typeface="Cambria Math" panose="02040503050406030204" pitchFamily="18" charset="0"/>
                              </a:rPr>
                              <m:t>𝑠</m:t>
                            </m:r>
                          </m:sup>
                        </m:sSubSup>
                        <m:acc>
                          <m:accPr>
                            <m:chr m:val="̃"/>
                            <m:ctrlPr>
                              <a:rPr lang="en-US" sz="4800" i="1" smtClean="0">
                                <a:latin typeface="Cambria Math" panose="02040503050406030204" pitchFamily="18" charset="0"/>
                              </a:rPr>
                            </m:ctrlPr>
                          </m:accPr>
                          <m:e>
                            <m:sSubSup>
                              <m:sSubSupPr>
                                <m:ctrlPr>
                                  <a:rPr lang="en-US" sz="4800" i="1">
                                    <a:latin typeface="Cambria Math" panose="02040503050406030204" pitchFamily="18" charset="0"/>
                                  </a:rPr>
                                </m:ctrlPr>
                              </m:sSubSupPr>
                              <m:e>
                                <m:r>
                                  <a:rPr lang="en-US" sz="4800" i="1">
                                    <a:latin typeface="Cambria Math" panose="02040503050406030204" pitchFamily="18" charset="0"/>
                                  </a:rPr>
                                  <m:t>𝐿</m:t>
                                </m:r>
                              </m:e>
                              <m:sub>
                                <m:r>
                                  <a:rPr lang="en-US" sz="4800" i="1">
                                    <a:latin typeface="Cambria Math" panose="02040503050406030204" pitchFamily="18" charset="0"/>
                                  </a:rPr>
                                  <m:t>𝑖</m:t>
                                </m:r>
                              </m:sub>
                              <m:sup>
                                <m:r>
                                  <a:rPr lang="en-US" sz="4800" b="0" i="1" smtClean="0">
                                    <a:latin typeface="Cambria Math" panose="02040503050406030204" pitchFamily="18" charset="0"/>
                                  </a:rPr>
                                  <m:t>𝑙</m:t>
                                </m:r>
                              </m:sup>
                            </m:sSubSup>
                          </m:e>
                        </m:acc>
                        <m:sSubSup>
                          <m:sSubSupPr>
                            <m:ctrlPr>
                              <a:rPr lang="en-US" sz="4800" b="0" i="1" smtClean="0">
                                <a:solidFill>
                                  <a:srgbClr val="002060"/>
                                </a:solidFill>
                                <a:latin typeface="Cambria Math" panose="02040503050406030204" pitchFamily="18" charset="0"/>
                              </a:rPr>
                            </m:ctrlPr>
                          </m:sSubSupPr>
                          <m:e>
                            <m:r>
                              <a:rPr lang="en-US" sz="4800" b="0" i="1" smtClean="0">
                                <a:solidFill>
                                  <a:srgbClr val="002060"/>
                                </a:solidFill>
                                <a:latin typeface="Cambria Math" panose="02040503050406030204" pitchFamily="18" charset="0"/>
                              </a:rPr>
                              <m:t>𝐵</m:t>
                            </m:r>
                          </m:e>
                          <m:sub>
                            <m:r>
                              <a:rPr lang="en-US" sz="4800" b="0" i="1" smtClean="0">
                                <a:solidFill>
                                  <a:srgbClr val="002060"/>
                                </a:solidFill>
                                <a:latin typeface="Cambria Math" panose="02040503050406030204" pitchFamily="18" charset="0"/>
                              </a:rPr>
                              <m:t>𝑡</m:t>
                            </m:r>
                          </m:sub>
                          <m:sup>
                            <m:r>
                              <a:rPr lang="en-US" sz="4800" b="0" i="1" smtClean="0">
                                <a:solidFill>
                                  <a:srgbClr val="002060"/>
                                </a:solidFill>
                                <a:latin typeface="Cambria Math" panose="02040503050406030204" pitchFamily="18" charset="0"/>
                              </a:rPr>
                              <m:t>𝑖</m:t>
                            </m:r>
                          </m:sup>
                        </m:sSubSup>
                        <m:r>
                          <a:rPr lang="en-US" sz="4800" i="1">
                            <a:latin typeface="Cambria Math" panose="02040503050406030204" pitchFamily="18" charset="0"/>
                          </a:rPr>
                          <m:t>=</m:t>
                        </m:r>
                        <m:sSubSup>
                          <m:sSubSupPr>
                            <m:ctrlPr>
                              <a:rPr lang="en-US" sz="4800" i="1" smtClean="0">
                                <a:latin typeface="Cambria Math" panose="02040503050406030204" pitchFamily="18" charset="0"/>
                              </a:rPr>
                            </m:ctrlPr>
                          </m:sSubSupPr>
                          <m:e>
                            <m:r>
                              <a:rPr lang="en-US" sz="4800" i="1">
                                <a:latin typeface="Cambria Math" panose="02040503050406030204" pitchFamily="18" charset="0"/>
                              </a:rPr>
                              <m:t>𝐿</m:t>
                            </m:r>
                          </m:e>
                          <m:sub>
                            <m:r>
                              <a:rPr lang="en-US" sz="4800" b="0" i="1" smtClean="0">
                                <a:latin typeface="Cambria Math" panose="02040503050406030204" pitchFamily="18" charset="0"/>
                              </a:rPr>
                              <m:t>𝑡</m:t>
                            </m:r>
                          </m:sub>
                          <m:sup>
                            <m:r>
                              <a:rPr lang="en-US" sz="4800" b="0" i="1" smtClean="0">
                                <a:latin typeface="Cambria Math" panose="02040503050406030204" pitchFamily="18" charset="0"/>
                              </a:rPr>
                              <m:t>𝑠</m:t>
                            </m:r>
                          </m:sup>
                        </m:sSubSup>
                      </m:oMath>
                    </m:oMathPara>
                  </a14:m>
                  <a:endParaRPr lang="en-CA" sz="4800" dirty="0"/>
                </a:p>
              </p:txBody>
            </p:sp>
          </mc:Choice>
          <mc:Fallback xmlns="">
            <p:sp>
              <p:nvSpPr>
                <p:cNvPr id="10" name="Rectangle 9">
                  <a:extLst>
                    <a:ext uri="{FF2B5EF4-FFF2-40B4-BE49-F238E27FC236}">
                      <a16:creationId xmlns:a16="http://schemas.microsoft.com/office/drawing/2014/main" id="{2E88E6AA-4846-4F7B-8825-79899D61F109}"/>
                    </a:ext>
                  </a:extLst>
                </p:cNvPr>
                <p:cNvSpPr>
                  <a:spLocks noRot="1" noChangeAspect="1" noMove="1" noResize="1" noEditPoints="1" noAdjustHandles="1" noChangeArrowheads="1" noChangeShapeType="1" noTextEdit="1"/>
                </p:cNvSpPr>
                <p:nvPr/>
              </p:nvSpPr>
              <p:spPr>
                <a:xfrm>
                  <a:off x="3087171" y="4757036"/>
                  <a:ext cx="3343953" cy="1012200"/>
                </a:xfrm>
                <a:prstGeom prst="rect">
                  <a:avLst/>
                </a:prstGeom>
                <a:blipFill>
                  <a:blip r:embed="rId9"/>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71470216-1CD7-4754-A950-D39E09E9ABDD}"/>
                </a:ext>
              </a:extLst>
            </p:cNvPr>
            <p:cNvSpPr/>
            <p:nvPr/>
          </p:nvSpPr>
          <p:spPr>
            <a:xfrm>
              <a:off x="2927985" y="4672497"/>
              <a:ext cx="3658345" cy="1256554"/>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6AA029B6-0392-442E-8A9F-01EE7E050D55}"/>
                  </a:ext>
                </a:extLst>
              </p14:cNvPr>
              <p14:cNvContentPartPr/>
              <p14:nvPr>
                <p:extLst>
                  <p:ext uri="{42D2F446-02D8-4167-A562-619A0277C38B}">
                    <p15:isNarration xmlns:p15="http://schemas.microsoft.com/office/powerpoint/2012/main" val="1"/>
                  </p:ext>
                </p:extLst>
              </p14:nvPr>
            </p14:nvContentPartPr>
            <p14:xfrm>
              <a:off x="2968920" y="311400"/>
              <a:ext cx="8578800" cy="3649320"/>
            </p14:xfrm>
          </p:contentPart>
        </mc:Choice>
        <mc:Fallback xmlns="">
          <p:pic>
            <p:nvPicPr>
              <p:cNvPr id="2" name="Ink 1">
                <a:extLst>
                  <a:ext uri="{FF2B5EF4-FFF2-40B4-BE49-F238E27FC236}">
                    <a16:creationId xmlns:a16="http://schemas.microsoft.com/office/drawing/2014/main" id="{6AA029B6-0392-442E-8A9F-01EE7E050D55}"/>
                  </a:ext>
                </a:extLst>
              </p:cNvPr>
              <p:cNvPicPr>
                <a:picLocks noGrp="1" noRot="1" noChangeAspect="1" noMove="1" noResize="1" noEditPoints="1" noAdjustHandles="1" noChangeArrowheads="1" noChangeShapeType="1"/>
              </p:cNvPicPr>
              <p:nvPr/>
            </p:nvPicPr>
            <p:blipFill>
              <a:blip r:embed="rId11"/>
              <a:stretch>
                <a:fillRect/>
              </a:stretch>
            </p:blipFill>
            <p:spPr>
              <a:xfrm>
                <a:off x="2959560" y="302040"/>
                <a:ext cx="8597520" cy="3668040"/>
              </a:xfrm>
              <a:prstGeom prst="rect">
                <a:avLst/>
              </a:prstGeom>
            </p:spPr>
          </p:pic>
        </mc:Fallback>
      </mc:AlternateContent>
    </p:spTree>
    <p:custDataLst>
      <p:tags r:id="rId1"/>
    </p:custDataLst>
    <p:extLst>
      <p:ext uri="{BB962C8B-B14F-4D97-AF65-F5344CB8AC3E}">
        <p14:creationId xmlns:p14="http://schemas.microsoft.com/office/powerpoint/2010/main" val="3827306210"/>
      </p:ext>
    </p:extLst>
  </p:cSld>
  <p:clrMapOvr>
    <a:masterClrMapping/>
  </p:clrMapOvr>
  <mc:AlternateContent xmlns:mc="http://schemas.openxmlformats.org/markup-compatibility/2006" xmlns:p14="http://schemas.microsoft.com/office/powerpoint/2010/main">
    <mc:Choice Requires="p14">
      <p:transition spd="slow" p14:dur="2000" advTm="229007"/>
    </mc:Choice>
    <mc:Fallback xmlns="">
      <p:transition spd="slow" advTm="229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9A7E08-D1D9-4302-BE6D-1BE8954F4454}"/>
              </a:ext>
            </a:extLst>
          </p:cNvPr>
          <p:cNvGrpSpPr/>
          <p:nvPr/>
        </p:nvGrpSpPr>
        <p:grpSpPr>
          <a:xfrm>
            <a:off x="282721" y="4384672"/>
            <a:ext cx="1687255" cy="1178922"/>
            <a:chOff x="3218252" y="408904"/>
            <a:chExt cx="1687255" cy="1178922"/>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E0E8B8B-703D-4ED2-9F46-1AEDE0B5BAE2}"/>
                    </a:ext>
                  </a:extLst>
                </p:cNvPr>
                <p:cNvSpPr/>
                <p:nvPr/>
              </p:nvSpPr>
              <p:spPr>
                <a:xfrm>
                  <a:off x="3237999" y="950406"/>
                  <a:ext cx="1659364" cy="637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i="1">
                                    <a:solidFill>
                                      <a:schemeClr val="accent5">
                                        <a:lumMod val="50000"/>
                                      </a:schemeClr>
                                    </a:solidFill>
                                    <a:latin typeface="Cambria Math" panose="02040503050406030204" pitchFamily="18" charset="0"/>
                                  </a:rPr>
                                  <m:t>𝑗</m:t>
                                </m:r>
                              </m:sub>
                            </m:sSub>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𝑖</m:t>
                            </m:r>
                          </m:sup>
                        </m:sSubSup>
                        <m:acc>
                          <m:accPr>
                            <m:chr m:val="̃"/>
                            <m:ctrlPr>
                              <a:rPr lang="en-US" sz="2800" i="1">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𝑖</m:t>
                                    </m:r>
                                  </m:sub>
                                </m:sSub>
                              </m:e>
                            </m:acc>
                          </m:e>
                        </m:acc>
                      </m:oMath>
                    </m:oMathPara>
                  </a14:m>
                  <a:endParaRPr lang="en-CA" sz="2800" dirty="0"/>
                </a:p>
              </p:txBody>
            </p:sp>
          </mc:Choice>
          <mc:Fallback xmlns="">
            <p:sp>
              <p:nvSpPr>
                <p:cNvPr id="14" name="Rectangle 13">
                  <a:extLst>
                    <a:ext uri="{FF2B5EF4-FFF2-40B4-BE49-F238E27FC236}">
                      <a16:creationId xmlns:a16="http://schemas.microsoft.com/office/drawing/2014/main" id="{7E0E8B8B-703D-4ED2-9F46-1AEDE0B5BAE2}"/>
                    </a:ext>
                  </a:extLst>
                </p:cNvPr>
                <p:cNvSpPr>
                  <a:spLocks noRot="1" noChangeAspect="1" noMove="1" noResize="1" noEditPoints="1" noAdjustHandles="1" noChangeArrowheads="1" noChangeShapeType="1" noTextEdit="1"/>
                </p:cNvSpPr>
                <p:nvPr/>
              </p:nvSpPr>
              <p:spPr>
                <a:xfrm>
                  <a:off x="3237999" y="950406"/>
                  <a:ext cx="1659364" cy="63741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6B0655D-EF1A-459D-8923-EA6CEFB80279}"/>
                    </a:ext>
                  </a:extLst>
                </p:cNvPr>
                <p:cNvSpPr/>
                <p:nvPr/>
              </p:nvSpPr>
              <p:spPr>
                <a:xfrm>
                  <a:off x="3257748" y="408904"/>
                  <a:ext cx="1647759" cy="637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𝑗</m:t>
                                    </m:r>
                                  </m:sub>
                                </m:sSub>
                              </m:e>
                            </m:acc>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i="1">
                                <a:latin typeface="Cambria Math" panose="02040503050406030204" pitchFamily="18" charset="0"/>
                              </a:rPr>
                              <m:t>𝑗</m:t>
                            </m:r>
                          </m:sub>
                          <m:sup>
                            <m:r>
                              <a:rPr lang="en-US" sz="2800" b="0" i="1" smtClean="0">
                                <a:latin typeface="Cambria Math" panose="02040503050406030204" pitchFamily="18" charset="0"/>
                              </a:rPr>
                              <m:t>𝑖</m:t>
                            </m:r>
                          </m:sup>
                        </m:sSubSup>
                        <m:acc>
                          <m:accPr>
                            <m:chr m:val="⃗"/>
                            <m:ctrlPr>
                              <a:rPr lang="en-US" sz="2800" i="1">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i="1">
                                    <a:solidFill>
                                      <a:schemeClr val="accent5">
                                        <a:lumMod val="50000"/>
                                      </a:schemeClr>
                                    </a:solidFill>
                                    <a:latin typeface="Cambria Math" panose="02040503050406030204" pitchFamily="18" charset="0"/>
                                  </a:rPr>
                                  <m:t>𝑖</m:t>
                                </m:r>
                              </m:sub>
                            </m:sSub>
                          </m:e>
                        </m:acc>
                      </m:oMath>
                    </m:oMathPara>
                  </a14:m>
                  <a:endParaRPr lang="en-CA" sz="2800" dirty="0"/>
                </a:p>
              </p:txBody>
            </p:sp>
          </mc:Choice>
          <mc:Fallback xmlns="">
            <p:sp>
              <p:nvSpPr>
                <p:cNvPr id="15" name="Rectangle 14">
                  <a:extLst>
                    <a:ext uri="{FF2B5EF4-FFF2-40B4-BE49-F238E27FC236}">
                      <a16:creationId xmlns:a16="http://schemas.microsoft.com/office/drawing/2014/main" id="{C6B0655D-EF1A-459D-8923-EA6CEFB80279}"/>
                    </a:ext>
                  </a:extLst>
                </p:cNvPr>
                <p:cNvSpPr>
                  <a:spLocks noRot="1" noChangeAspect="1" noMove="1" noResize="1" noEditPoints="1" noAdjustHandles="1" noChangeArrowheads="1" noChangeShapeType="1" noTextEdit="1"/>
                </p:cNvSpPr>
                <p:nvPr/>
              </p:nvSpPr>
              <p:spPr>
                <a:xfrm>
                  <a:off x="3257748" y="408904"/>
                  <a:ext cx="1647759" cy="637419"/>
                </a:xfrm>
                <a:prstGeom prst="rect">
                  <a:avLst/>
                </a:prstGeom>
                <a:blipFill>
                  <a:blip r:embed="rId7"/>
                  <a:stretch>
                    <a:fillRect/>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988C0D6F-6E63-4347-BBF7-23256BE1698C}"/>
                </a:ext>
              </a:extLst>
            </p:cNvPr>
            <p:cNvSpPr/>
            <p:nvPr/>
          </p:nvSpPr>
          <p:spPr>
            <a:xfrm>
              <a:off x="3218252" y="408904"/>
              <a:ext cx="1679111" cy="1178922"/>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grpSp>
        <p:nvGrpSpPr>
          <p:cNvPr id="5" name="Group 4">
            <a:extLst>
              <a:ext uri="{FF2B5EF4-FFF2-40B4-BE49-F238E27FC236}">
                <a16:creationId xmlns:a16="http://schemas.microsoft.com/office/drawing/2014/main" id="{3BEE0A58-66B3-4886-B440-10C380842A92}"/>
              </a:ext>
            </a:extLst>
          </p:cNvPr>
          <p:cNvGrpSpPr/>
          <p:nvPr/>
        </p:nvGrpSpPr>
        <p:grpSpPr>
          <a:xfrm>
            <a:off x="222080" y="883521"/>
            <a:ext cx="1914818" cy="1236110"/>
            <a:chOff x="6674081" y="408904"/>
            <a:chExt cx="1914818" cy="1236110"/>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08CCFE2-EBE8-4AF2-9A18-7736AC9EA6AC}"/>
                    </a:ext>
                  </a:extLst>
                </p:cNvPr>
                <p:cNvSpPr/>
                <p:nvPr/>
              </p:nvSpPr>
              <p:spPr>
                <a:xfrm>
                  <a:off x="6713577" y="1001440"/>
                  <a:ext cx="1723421" cy="6435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accent5">
                                    <a:lumMod val="50000"/>
                                  </a:schemeClr>
                                </a:solidFill>
                                <a:latin typeface="Cambria Math" panose="02040503050406030204" pitchFamily="18" charset="0"/>
                              </a:rPr>
                            </m:ctrlPr>
                          </m:sSupPr>
                          <m:e>
                            <m:r>
                              <a:rPr lang="en-US" sz="2800" i="1">
                                <a:solidFill>
                                  <a:schemeClr val="accent5">
                                    <a:lumMod val="50000"/>
                                  </a:schemeClr>
                                </a:solidFill>
                                <a:latin typeface="Cambria Math" panose="02040503050406030204" pitchFamily="18" charset="0"/>
                              </a:rPr>
                              <m:t>𝜖</m:t>
                            </m:r>
                          </m:e>
                          <m:sup>
                            <m:r>
                              <a:rPr lang="en-US" sz="2800" b="0" i="1" smtClean="0">
                                <a:solidFill>
                                  <a:schemeClr val="accent5">
                                    <a:lumMod val="50000"/>
                                  </a:schemeClr>
                                </a:solidFill>
                                <a:latin typeface="Cambria Math" panose="02040503050406030204" pitchFamily="18" charset="0"/>
                              </a:rPr>
                              <m:t>𝑖</m:t>
                            </m:r>
                          </m:sup>
                        </m:sSup>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i="1">
                                <a:latin typeface="Cambria Math" panose="02040503050406030204" pitchFamily="18" charset="0"/>
                              </a:rPr>
                              <m:t>𝑗</m:t>
                            </m:r>
                          </m:sub>
                          <m:sup>
                            <m:r>
                              <a:rPr lang="en-US" sz="2800" b="0" i="1" smtClean="0">
                                <a:latin typeface="Cambria Math" panose="02040503050406030204" pitchFamily="18" charset="0"/>
                              </a:rPr>
                              <m:t>𝑖</m:t>
                            </m:r>
                          </m:sup>
                        </m:sSubSup>
                        <m:acc>
                          <m:accPr>
                            <m:chr m:val="̃"/>
                            <m:ctrlPr>
                              <a:rPr lang="en-US" sz="2800" i="1">
                                <a:solidFill>
                                  <a:srgbClr val="FF0000"/>
                                </a:solidFill>
                                <a:latin typeface="Cambria Math" panose="02040503050406030204" pitchFamily="18" charset="0"/>
                              </a:rPr>
                            </m:ctrlPr>
                          </m:accPr>
                          <m:e>
                            <m:sSup>
                              <m:sSupPr>
                                <m:ctrlPr>
                                  <a:rPr lang="en-US" sz="2800" i="1" smtClean="0">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𝜖</m:t>
                                </m:r>
                              </m:e>
                              <m:sup>
                                <m:r>
                                  <a:rPr lang="en-US" sz="2800" b="0" i="1" smtClean="0">
                                    <a:solidFill>
                                      <a:srgbClr val="FF0000"/>
                                    </a:solidFill>
                                    <a:latin typeface="Cambria Math" panose="02040503050406030204" pitchFamily="18" charset="0"/>
                                  </a:rPr>
                                  <m:t>𝑗</m:t>
                                </m:r>
                              </m:sup>
                            </m:sSup>
                          </m:e>
                        </m:acc>
                      </m:oMath>
                    </m:oMathPara>
                  </a14:m>
                  <a:endParaRPr lang="en-CA" sz="2800" dirty="0"/>
                </a:p>
              </p:txBody>
            </p:sp>
          </mc:Choice>
          <mc:Fallback xmlns="">
            <p:sp>
              <p:nvSpPr>
                <p:cNvPr id="18" name="Rectangle 17">
                  <a:extLst>
                    <a:ext uri="{FF2B5EF4-FFF2-40B4-BE49-F238E27FC236}">
                      <a16:creationId xmlns:a16="http://schemas.microsoft.com/office/drawing/2014/main" id="{D08CCFE2-EBE8-4AF2-9A18-7736AC9EA6AC}"/>
                    </a:ext>
                  </a:extLst>
                </p:cNvPr>
                <p:cNvSpPr>
                  <a:spLocks noRot="1" noChangeAspect="1" noMove="1" noResize="1" noEditPoints="1" noAdjustHandles="1" noChangeArrowheads="1" noChangeShapeType="1" noTextEdit="1"/>
                </p:cNvSpPr>
                <p:nvPr/>
              </p:nvSpPr>
              <p:spPr>
                <a:xfrm>
                  <a:off x="6713577" y="1001440"/>
                  <a:ext cx="1723421" cy="64357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3C75595-66F0-42CF-B174-8315FCD473C5}"/>
                    </a:ext>
                  </a:extLst>
                </p:cNvPr>
                <p:cNvSpPr/>
                <p:nvPr/>
              </p:nvSpPr>
              <p:spPr>
                <a:xfrm>
                  <a:off x="6713577" y="408904"/>
                  <a:ext cx="1816779" cy="6435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𝜖</m:t>
                                </m:r>
                              </m:e>
                              <m:sup>
                                <m:r>
                                  <a:rPr lang="en-US" sz="2800" i="1">
                                    <a:solidFill>
                                      <a:srgbClr val="FF0000"/>
                                    </a:solidFill>
                                    <a:latin typeface="Cambria Math" panose="02040503050406030204" pitchFamily="18" charset="0"/>
                                  </a:rPr>
                                  <m:t>𝑖</m:t>
                                </m:r>
                              </m:sup>
                            </m:sSup>
                          </m:e>
                        </m:acc>
                        <m:r>
                          <m:rPr>
                            <m:nor/>
                          </m:rPr>
                          <a:rPr lang="en-US" sz="2800" dirty="0"/>
                          <m:t> </m:t>
                        </m:r>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𝑖</m:t>
                            </m:r>
                          </m:sup>
                        </m:sSubSup>
                        <m:sSup>
                          <m:sSupPr>
                            <m:ctrlPr>
                              <a:rPr lang="en-US" sz="2800" i="1">
                                <a:solidFill>
                                  <a:schemeClr val="accent5">
                                    <a:lumMod val="50000"/>
                                  </a:schemeClr>
                                </a:solidFill>
                                <a:latin typeface="Cambria Math" panose="02040503050406030204" pitchFamily="18" charset="0"/>
                              </a:rPr>
                            </m:ctrlPr>
                          </m:sSupPr>
                          <m:e>
                            <m:r>
                              <a:rPr lang="en-US" sz="2800" i="1">
                                <a:solidFill>
                                  <a:schemeClr val="accent5">
                                    <a:lumMod val="50000"/>
                                  </a:schemeClr>
                                </a:solidFill>
                                <a:latin typeface="Cambria Math" panose="02040503050406030204" pitchFamily="18" charset="0"/>
                              </a:rPr>
                              <m:t>𝜖</m:t>
                            </m:r>
                          </m:e>
                          <m:sup>
                            <m:r>
                              <a:rPr lang="en-US" sz="2800" i="1">
                                <a:solidFill>
                                  <a:schemeClr val="accent5">
                                    <a:lumMod val="50000"/>
                                  </a:schemeClr>
                                </a:solidFill>
                                <a:latin typeface="Cambria Math" panose="02040503050406030204" pitchFamily="18" charset="0"/>
                              </a:rPr>
                              <m:t>𝑗</m:t>
                            </m:r>
                          </m:sup>
                        </m:sSup>
                      </m:oMath>
                    </m:oMathPara>
                  </a14:m>
                  <a:endParaRPr lang="en-CA" sz="2800" dirty="0"/>
                </a:p>
              </p:txBody>
            </p:sp>
          </mc:Choice>
          <mc:Fallback xmlns="">
            <p:sp>
              <p:nvSpPr>
                <p:cNvPr id="19" name="Rectangle 18">
                  <a:extLst>
                    <a:ext uri="{FF2B5EF4-FFF2-40B4-BE49-F238E27FC236}">
                      <a16:creationId xmlns:a16="http://schemas.microsoft.com/office/drawing/2014/main" id="{63C75595-66F0-42CF-B174-8315FCD473C5}"/>
                    </a:ext>
                  </a:extLst>
                </p:cNvPr>
                <p:cNvSpPr>
                  <a:spLocks noRot="1" noChangeAspect="1" noMove="1" noResize="1" noEditPoints="1" noAdjustHandles="1" noChangeArrowheads="1" noChangeShapeType="1" noTextEdit="1"/>
                </p:cNvSpPr>
                <p:nvPr/>
              </p:nvSpPr>
              <p:spPr>
                <a:xfrm>
                  <a:off x="6713577" y="408904"/>
                  <a:ext cx="1816779" cy="643574"/>
                </a:xfrm>
                <a:prstGeom prst="rect">
                  <a:avLst/>
                </a:prstGeom>
                <a:blipFill>
                  <a:blip r:embed="rId9"/>
                  <a:stretch>
                    <a:fillRect/>
                  </a:stretch>
                </a:blipFill>
              </p:spPr>
              <p:txBody>
                <a:bodyPr/>
                <a:lstStyle/>
                <a:p>
                  <a:r>
                    <a:rPr lang="en-CA">
                      <a:noFill/>
                    </a:rPr>
                    <a:t> </a:t>
                  </a:r>
                </a:p>
              </p:txBody>
            </p:sp>
          </mc:Fallback>
        </mc:AlternateContent>
        <p:sp>
          <p:nvSpPr>
            <p:cNvPr id="20" name="Rectangle 19">
              <a:extLst>
                <a:ext uri="{FF2B5EF4-FFF2-40B4-BE49-F238E27FC236}">
                  <a16:creationId xmlns:a16="http://schemas.microsoft.com/office/drawing/2014/main" id="{E14E3E3A-FD6E-4D35-97B6-105D979051E3}"/>
                </a:ext>
              </a:extLst>
            </p:cNvPr>
            <p:cNvSpPr/>
            <p:nvPr/>
          </p:nvSpPr>
          <p:spPr>
            <a:xfrm>
              <a:off x="6674081" y="408904"/>
              <a:ext cx="1914818" cy="1220594"/>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sz="4000"/>
            </a:p>
          </p:txBody>
        </p:sp>
      </p:grpSp>
      <p:grpSp>
        <p:nvGrpSpPr>
          <p:cNvPr id="33" name="Group 32">
            <a:extLst>
              <a:ext uri="{FF2B5EF4-FFF2-40B4-BE49-F238E27FC236}">
                <a16:creationId xmlns:a16="http://schemas.microsoft.com/office/drawing/2014/main" id="{A3A61609-063C-41EB-9F5F-D0DF86006D12}"/>
              </a:ext>
            </a:extLst>
          </p:cNvPr>
          <p:cNvGrpSpPr/>
          <p:nvPr/>
        </p:nvGrpSpPr>
        <p:grpSpPr>
          <a:xfrm>
            <a:off x="2372043" y="900112"/>
            <a:ext cx="1859930" cy="1664316"/>
            <a:chOff x="2040739" y="2365882"/>
            <a:chExt cx="1859930" cy="1664316"/>
          </a:xfrm>
        </p:grpSpPr>
        <p:sp>
          <p:nvSpPr>
            <p:cNvPr id="22" name="Rectangle 21">
              <a:extLst>
                <a:ext uri="{FF2B5EF4-FFF2-40B4-BE49-F238E27FC236}">
                  <a16:creationId xmlns:a16="http://schemas.microsoft.com/office/drawing/2014/main" id="{5EC5C871-1B20-49F8-BC59-1D47BF027BE7}"/>
                </a:ext>
              </a:extLst>
            </p:cNvPr>
            <p:cNvSpPr/>
            <p:nvPr/>
          </p:nvSpPr>
          <p:spPr>
            <a:xfrm>
              <a:off x="2040739" y="2365882"/>
              <a:ext cx="1859930" cy="1178923"/>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F19168D-A018-46D1-A830-900F9E976DB1}"/>
                    </a:ext>
                  </a:extLst>
                </p:cNvPr>
                <p:cNvSpPr/>
                <p:nvPr/>
              </p:nvSpPr>
              <p:spPr>
                <a:xfrm>
                  <a:off x="2066246" y="2939578"/>
                  <a:ext cx="1770549" cy="10906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00B0F0"/>
                                </a:solidFill>
                                <a:latin typeface="Cambria Math" panose="02040503050406030204" pitchFamily="18" charset="0"/>
                              </a:rPr>
                            </m:ctrlPr>
                          </m:sSupPr>
                          <m:e>
                            <m:r>
                              <a:rPr lang="en-US" sz="2800" i="1" smtClean="0">
                                <a:solidFill>
                                  <a:srgbClr val="00B0F0"/>
                                </a:solidFill>
                                <a:latin typeface="Cambria Math" panose="02040503050406030204" pitchFamily="18" charset="0"/>
                              </a:rPr>
                              <m:t>𝑣</m:t>
                            </m:r>
                          </m:e>
                          <m:sup>
                            <m:r>
                              <a:rPr lang="en-US" sz="2800" b="0" i="1" smtClean="0">
                                <a:solidFill>
                                  <a:srgbClr val="00B0F0"/>
                                </a:solidFill>
                                <a:latin typeface="Cambria Math" panose="02040503050406030204" pitchFamily="18" charset="0"/>
                              </a:rPr>
                              <m:t>𝑖</m:t>
                            </m:r>
                          </m:sup>
                        </m:sSup>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𝑖</m:t>
                            </m:r>
                          </m:sup>
                        </m:sSubSup>
                        <m:acc>
                          <m:accPr>
                            <m:chr m:val="̃"/>
                            <m:ctrlPr>
                              <a:rPr lang="en-US" sz="2800" i="1">
                                <a:solidFill>
                                  <a:srgbClr val="FF7575"/>
                                </a:solidFill>
                                <a:latin typeface="Cambria Math" panose="02040503050406030204" pitchFamily="18" charset="0"/>
                              </a:rPr>
                            </m:ctrlPr>
                          </m:accPr>
                          <m:e>
                            <m:sSup>
                              <m:sSupPr>
                                <m:ctrlPr>
                                  <a:rPr lang="en-US" sz="2800" b="0" i="1" smtClean="0">
                                    <a:solidFill>
                                      <a:srgbClr val="FF7575"/>
                                    </a:solidFill>
                                    <a:latin typeface="Cambria Math" panose="02040503050406030204" pitchFamily="18" charset="0"/>
                                  </a:rPr>
                                </m:ctrlPr>
                              </m:sSupPr>
                              <m:e>
                                <m:r>
                                  <a:rPr lang="en-US" sz="2800" i="1" smtClean="0">
                                    <a:solidFill>
                                      <a:srgbClr val="FF7575"/>
                                    </a:solidFill>
                                    <a:latin typeface="Cambria Math" panose="02040503050406030204" pitchFamily="18" charset="0"/>
                                  </a:rPr>
                                  <m:t>𝑣</m:t>
                                </m:r>
                              </m:e>
                              <m:sup>
                                <m:r>
                                  <a:rPr lang="en-US" sz="2800" b="0" i="1" smtClean="0">
                                    <a:solidFill>
                                      <a:srgbClr val="FF7575"/>
                                    </a:solidFill>
                                    <a:latin typeface="Cambria Math" panose="02040503050406030204" pitchFamily="18" charset="0"/>
                                  </a:rPr>
                                  <m:t>𝑗</m:t>
                                </m:r>
                              </m:sup>
                            </m:sSup>
                          </m:e>
                        </m:acc>
                      </m:oMath>
                    </m:oMathPara>
                  </a14:m>
                  <a:endParaRPr lang="en-CA" sz="2800" dirty="0"/>
                </a:p>
              </p:txBody>
            </p:sp>
          </mc:Choice>
          <mc:Fallback xmlns="">
            <p:sp>
              <p:nvSpPr>
                <p:cNvPr id="23" name="Rectangle 22">
                  <a:extLst>
                    <a:ext uri="{FF2B5EF4-FFF2-40B4-BE49-F238E27FC236}">
                      <a16:creationId xmlns:a16="http://schemas.microsoft.com/office/drawing/2014/main" id="{9F19168D-A018-46D1-A830-900F9E976DB1}"/>
                    </a:ext>
                  </a:extLst>
                </p:cNvPr>
                <p:cNvSpPr>
                  <a:spLocks noRot="1" noChangeAspect="1" noMove="1" noResize="1" noEditPoints="1" noAdjustHandles="1" noChangeArrowheads="1" noChangeShapeType="1" noTextEdit="1"/>
                </p:cNvSpPr>
                <p:nvPr/>
              </p:nvSpPr>
              <p:spPr>
                <a:xfrm>
                  <a:off x="2066246" y="2939578"/>
                  <a:ext cx="1770549" cy="109062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55D64682-D0DD-43A2-A8C6-F148BE3C9F89}"/>
                    </a:ext>
                  </a:extLst>
                </p:cNvPr>
                <p:cNvSpPr/>
                <p:nvPr/>
              </p:nvSpPr>
              <p:spPr>
                <a:xfrm>
                  <a:off x="2073338" y="2397581"/>
                  <a:ext cx="1782155" cy="11038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7575"/>
                                </a:solidFill>
                                <a:latin typeface="Cambria Math" panose="02040503050406030204" pitchFamily="18" charset="0"/>
                              </a:rPr>
                            </m:ctrlPr>
                          </m:accPr>
                          <m:e>
                            <m:sSup>
                              <m:sSupPr>
                                <m:ctrlPr>
                                  <a:rPr lang="en-US" sz="2800" b="0" i="1" smtClean="0">
                                    <a:solidFill>
                                      <a:srgbClr val="FF7575"/>
                                    </a:solidFill>
                                    <a:latin typeface="Cambria Math" panose="02040503050406030204" pitchFamily="18" charset="0"/>
                                  </a:rPr>
                                </m:ctrlPr>
                              </m:sSupPr>
                              <m:e>
                                <m:r>
                                  <a:rPr lang="en-US" sz="2800" i="1" smtClean="0">
                                    <a:solidFill>
                                      <a:srgbClr val="FF7575"/>
                                    </a:solidFill>
                                    <a:latin typeface="Cambria Math" panose="02040503050406030204" pitchFamily="18" charset="0"/>
                                  </a:rPr>
                                  <m:t>𝑣</m:t>
                                </m:r>
                              </m:e>
                              <m:sup>
                                <m:r>
                                  <a:rPr lang="en-US" sz="2800" b="0" i="1" smtClean="0">
                                    <a:solidFill>
                                      <a:srgbClr val="FF7575"/>
                                    </a:solidFill>
                                    <a:latin typeface="Cambria Math" panose="02040503050406030204" pitchFamily="18" charset="0"/>
                                  </a:rPr>
                                  <m:t>𝑖</m:t>
                                </m:r>
                              </m:sup>
                            </m:sSup>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i="1">
                                <a:latin typeface="Cambria Math" panose="02040503050406030204" pitchFamily="18" charset="0"/>
                              </a:rPr>
                              <m:t>𝑗</m:t>
                            </m:r>
                          </m:sub>
                          <m:sup>
                            <m:r>
                              <a:rPr lang="en-US" sz="2800" b="0" i="1" smtClean="0">
                                <a:latin typeface="Cambria Math" panose="02040503050406030204" pitchFamily="18" charset="0"/>
                              </a:rPr>
                              <m:t>𝑖</m:t>
                            </m:r>
                          </m:sup>
                        </m:sSubSup>
                        <m:sSup>
                          <m:sSupPr>
                            <m:ctrlPr>
                              <a:rPr lang="en-US" sz="2800" b="0" i="1" smtClean="0">
                                <a:solidFill>
                                  <a:srgbClr val="00B0F0"/>
                                </a:solidFill>
                                <a:latin typeface="Cambria Math" panose="02040503050406030204" pitchFamily="18" charset="0"/>
                              </a:rPr>
                            </m:ctrlPr>
                          </m:sSupPr>
                          <m:e>
                            <m:r>
                              <a:rPr lang="en-US" sz="2800" i="1" smtClean="0">
                                <a:solidFill>
                                  <a:srgbClr val="00B0F0"/>
                                </a:solidFill>
                                <a:latin typeface="Cambria Math" panose="02040503050406030204" pitchFamily="18" charset="0"/>
                              </a:rPr>
                              <m:t>𝑣</m:t>
                            </m:r>
                          </m:e>
                          <m:sup>
                            <m:r>
                              <a:rPr lang="en-US" sz="2800" b="0" i="1" smtClean="0">
                                <a:solidFill>
                                  <a:srgbClr val="00B0F0"/>
                                </a:solidFill>
                                <a:latin typeface="Cambria Math" panose="02040503050406030204" pitchFamily="18" charset="0"/>
                              </a:rPr>
                              <m:t>𝑗</m:t>
                            </m:r>
                          </m:sup>
                        </m:sSup>
                      </m:oMath>
                    </m:oMathPara>
                  </a14:m>
                  <a:endParaRPr lang="en-CA" sz="2800" dirty="0"/>
                </a:p>
              </p:txBody>
            </p:sp>
          </mc:Choice>
          <mc:Fallback xmlns="">
            <p:sp>
              <p:nvSpPr>
                <p:cNvPr id="24" name="Rectangle 23">
                  <a:extLst>
                    <a:ext uri="{FF2B5EF4-FFF2-40B4-BE49-F238E27FC236}">
                      <a16:creationId xmlns:a16="http://schemas.microsoft.com/office/drawing/2014/main" id="{55D64682-D0DD-43A2-A8C6-F148BE3C9F89}"/>
                    </a:ext>
                  </a:extLst>
                </p:cNvPr>
                <p:cNvSpPr>
                  <a:spLocks noRot="1" noChangeAspect="1" noMove="1" noResize="1" noEditPoints="1" noAdjustHandles="1" noChangeArrowheads="1" noChangeShapeType="1" noTextEdit="1"/>
                </p:cNvSpPr>
                <p:nvPr/>
              </p:nvSpPr>
              <p:spPr>
                <a:xfrm>
                  <a:off x="2073338" y="2397581"/>
                  <a:ext cx="1782155" cy="1103892"/>
                </a:xfrm>
                <a:prstGeom prst="rect">
                  <a:avLst/>
                </a:prstGeom>
                <a:blipFill>
                  <a:blip r:embed="rId11"/>
                  <a:stretch>
                    <a:fillRect/>
                  </a:stretch>
                </a:blipFill>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7B2C498C-DA4B-4D6A-9332-049954F9345B}"/>
              </a:ext>
            </a:extLst>
          </p:cNvPr>
          <p:cNvGrpSpPr/>
          <p:nvPr/>
        </p:nvGrpSpPr>
        <p:grpSpPr>
          <a:xfrm>
            <a:off x="2078355" y="4365976"/>
            <a:ext cx="2458346" cy="1196975"/>
            <a:chOff x="6635992" y="2691926"/>
            <a:chExt cx="2458346" cy="1136838"/>
          </a:xfrm>
        </p:grpSpPr>
        <p:sp>
          <p:nvSpPr>
            <p:cNvPr id="26" name="Rectangle 25">
              <a:extLst>
                <a:ext uri="{FF2B5EF4-FFF2-40B4-BE49-F238E27FC236}">
                  <a16:creationId xmlns:a16="http://schemas.microsoft.com/office/drawing/2014/main" id="{413DF67B-5EFD-4D23-A549-13A9D507C915}"/>
                </a:ext>
              </a:extLst>
            </p:cNvPr>
            <p:cNvSpPr/>
            <p:nvPr/>
          </p:nvSpPr>
          <p:spPr>
            <a:xfrm>
              <a:off x="6957392" y="2691926"/>
              <a:ext cx="1815546" cy="1136838"/>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ED71C36-1056-4D0E-B252-B3CE156919D7}"/>
                    </a:ext>
                  </a:extLst>
                </p:cNvPr>
                <p:cNvSpPr/>
                <p:nvPr/>
              </p:nvSpPr>
              <p:spPr>
                <a:xfrm>
                  <a:off x="6635992" y="3215968"/>
                  <a:ext cx="2458346" cy="612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𝛼</m:t>
                            </m:r>
                          </m:e>
                          <m:sub>
                            <m:r>
                              <a:rPr lang="en-US" sz="2800" b="0" i="1" smtClean="0">
                                <a:solidFill>
                                  <a:srgbClr val="00B0F0"/>
                                </a:solidFill>
                                <a:latin typeface="Cambria Math" panose="02040503050406030204" pitchFamily="18" charset="0"/>
                              </a:rPr>
                              <m:t>𝑗</m:t>
                            </m:r>
                          </m:sub>
                        </m:sSub>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i="1">
                                <a:latin typeface="Cambria Math" panose="02040503050406030204" pitchFamily="18" charset="0"/>
                              </a:rPr>
                              <m:t>𝑗</m:t>
                            </m:r>
                          </m:sub>
                          <m:sup>
                            <m:r>
                              <a:rPr lang="en-US" sz="2800" b="0" i="1" smtClean="0">
                                <a:latin typeface="Cambria Math" panose="02040503050406030204" pitchFamily="18" charset="0"/>
                              </a:rPr>
                              <m:t>𝑖</m:t>
                            </m:r>
                          </m:sup>
                        </m:sSubSup>
                        <m:acc>
                          <m:accPr>
                            <m:chr m:val="̃"/>
                            <m:ctrlPr>
                              <a:rPr lang="en-US" sz="2800" i="1">
                                <a:solidFill>
                                  <a:srgbClr val="FF7575"/>
                                </a:solidFill>
                                <a:latin typeface="Cambria Math" panose="02040503050406030204" pitchFamily="18" charset="0"/>
                              </a:rPr>
                            </m:ctrlPr>
                          </m:accPr>
                          <m:e>
                            <m:sSub>
                              <m:sSubPr>
                                <m:ctrlPr>
                                  <a:rPr lang="en-US" sz="2800" i="1">
                                    <a:solidFill>
                                      <a:srgbClr val="FF7575"/>
                                    </a:solidFill>
                                    <a:latin typeface="Cambria Math" panose="02040503050406030204" pitchFamily="18" charset="0"/>
                                  </a:rPr>
                                </m:ctrlPr>
                              </m:sSubPr>
                              <m:e>
                                <m:r>
                                  <a:rPr lang="en-US" sz="2800" i="1">
                                    <a:solidFill>
                                      <a:srgbClr val="FF7575"/>
                                    </a:solidFill>
                                    <a:latin typeface="Cambria Math" panose="02040503050406030204" pitchFamily="18" charset="0"/>
                                  </a:rPr>
                                  <m:t>𝛼</m:t>
                                </m:r>
                              </m:e>
                              <m:sub>
                                <m:r>
                                  <a:rPr lang="en-US" sz="2800" b="0" i="1" smtClean="0">
                                    <a:solidFill>
                                      <a:srgbClr val="FF7575"/>
                                    </a:solidFill>
                                    <a:latin typeface="Cambria Math" panose="02040503050406030204" pitchFamily="18" charset="0"/>
                                  </a:rPr>
                                  <m:t>𝑖</m:t>
                                </m:r>
                              </m:sub>
                            </m:sSub>
                          </m:e>
                        </m:acc>
                      </m:oMath>
                    </m:oMathPara>
                  </a14:m>
                  <a:endParaRPr lang="en-CA" sz="2800" dirty="0"/>
                </a:p>
              </p:txBody>
            </p:sp>
          </mc:Choice>
          <mc:Fallback xmlns="">
            <p:sp>
              <p:nvSpPr>
                <p:cNvPr id="27" name="Rectangle 26">
                  <a:extLst>
                    <a:ext uri="{FF2B5EF4-FFF2-40B4-BE49-F238E27FC236}">
                      <a16:creationId xmlns:a16="http://schemas.microsoft.com/office/drawing/2014/main" id="{3ED71C36-1056-4D0E-B252-B3CE156919D7}"/>
                    </a:ext>
                  </a:extLst>
                </p:cNvPr>
                <p:cNvSpPr>
                  <a:spLocks noRot="1" noChangeAspect="1" noMove="1" noResize="1" noEditPoints="1" noAdjustHandles="1" noChangeArrowheads="1" noChangeShapeType="1" noTextEdit="1"/>
                </p:cNvSpPr>
                <p:nvPr/>
              </p:nvSpPr>
              <p:spPr>
                <a:xfrm>
                  <a:off x="6635992" y="3215968"/>
                  <a:ext cx="2458346" cy="61279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C71DD84-2882-4095-A7E1-DE66A737921E}"/>
                    </a:ext>
                  </a:extLst>
                </p:cNvPr>
                <p:cNvSpPr/>
                <p:nvPr/>
              </p:nvSpPr>
              <p:spPr>
                <a:xfrm>
                  <a:off x="6669561" y="2726551"/>
                  <a:ext cx="2417685" cy="6127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7575"/>
                                </a:solidFill>
                                <a:latin typeface="Cambria Math" panose="02040503050406030204" pitchFamily="18" charset="0"/>
                              </a:rPr>
                            </m:ctrlPr>
                          </m:accPr>
                          <m:e>
                            <m:sSub>
                              <m:sSubPr>
                                <m:ctrlPr>
                                  <a:rPr lang="en-US" sz="2800" i="1" smtClean="0">
                                    <a:solidFill>
                                      <a:srgbClr val="FF7575"/>
                                    </a:solidFill>
                                    <a:latin typeface="Cambria Math" panose="02040503050406030204" pitchFamily="18" charset="0"/>
                                  </a:rPr>
                                </m:ctrlPr>
                              </m:sSubPr>
                              <m:e>
                                <m:r>
                                  <a:rPr lang="en-US" sz="2800" i="1">
                                    <a:solidFill>
                                      <a:srgbClr val="FF7575"/>
                                    </a:solidFill>
                                    <a:latin typeface="Cambria Math" panose="02040503050406030204" pitchFamily="18" charset="0"/>
                                  </a:rPr>
                                  <m:t>𝛼</m:t>
                                </m:r>
                              </m:e>
                              <m:sub>
                                <m:r>
                                  <a:rPr lang="en-US" sz="2800" b="0" i="1" smtClean="0">
                                    <a:solidFill>
                                      <a:srgbClr val="FF7575"/>
                                    </a:solidFill>
                                    <a:latin typeface="Cambria Math" panose="02040503050406030204" pitchFamily="18" charset="0"/>
                                  </a:rPr>
                                  <m:t>𝑗</m:t>
                                </m:r>
                              </m:sub>
                            </m:sSub>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𝑖</m:t>
                            </m:r>
                          </m:sup>
                        </m:sSubSup>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𝛼</m:t>
                            </m:r>
                          </m:e>
                          <m:sub>
                            <m:r>
                              <a:rPr lang="en-US" sz="2800" b="0" i="1" smtClean="0">
                                <a:solidFill>
                                  <a:srgbClr val="00B0F0"/>
                                </a:solidFill>
                                <a:latin typeface="Cambria Math" panose="02040503050406030204" pitchFamily="18" charset="0"/>
                              </a:rPr>
                              <m:t>𝑖</m:t>
                            </m:r>
                          </m:sub>
                        </m:sSub>
                      </m:oMath>
                    </m:oMathPara>
                  </a14:m>
                  <a:endParaRPr lang="en-CA" sz="2800" dirty="0"/>
                </a:p>
              </p:txBody>
            </p:sp>
          </mc:Choice>
          <mc:Fallback xmlns="">
            <p:sp>
              <p:nvSpPr>
                <p:cNvPr id="28" name="Rectangle 27">
                  <a:extLst>
                    <a:ext uri="{FF2B5EF4-FFF2-40B4-BE49-F238E27FC236}">
                      <a16:creationId xmlns:a16="http://schemas.microsoft.com/office/drawing/2014/main" id="{6C71DD84-2882-4095-A7E1-DE66A737921E}"/>
                    </a:ext>
                  </a:extLst>
                </p:cNvPr>
                <p:cNvSpPr>
                  <a:spLocks noRot="1" noChangeAspect="1" noMove="1" noResize="1" noEditPoints="1" noAdjustHandles="1" noChangeArrowheads="1" noChangeShapeType="1" noTextEdit="1"/>
                </p:cNvSpPr>
                <p:nvPr/>
              </p:nvSpPr>
              <p:spPr>
                <a:xfrm>
                  <a:off x="6669561" y="2726551"/>
                  <a:ext cx="2417685" cy="612796"/>
                </a:xfrm>
                <a:prstGeom prst="rect">
                  <a:avLst/>
                </a:prstGeom>
                <a:blipFill>
                  <a:blip r:embed="rId13"/>
                  <a:stretch>
                    <a:fillRect/>
                  </a:stretch>
                </a:blipFill>
              </p:spPr>
              <p:txBody>
                <a:bodyPr/>
                <a:lstStyle/>
                <a:p>
                  <a:r>
                    <a:rPr lang="en-CA">
                      <a:noFill/>
                    </a:rPr>
                    <a:t> </a:t>
                  </a:r>
                </a:p>
              </p:txBody>
            </p:sp>
          </mc:Fallback>
        </mc:AlternateContent>
      </p:grpSp>
      <p:sp>
        <p:nvSpPr>
          <p:cNvPr id="29" name="Rectangle 28">
            <a:extLst>
              <a:ext uri="{FF2B5EF4-FFF2-40B4-BE49-F238E27FC236}">
                <a16:creationId xmlns:a16="http://schemas.microsoft.com/office/drawing/2014/main" id="{E9C20568-A986-44EA-9CCB-8A06AF32A297}"/>
              </a:ext>
            </a:extLst>
          </p:cNvPr>
          <p:cNvSpPr/>
          <p:nvPr/>
        </p:nvSpPr>
        <p:spPr>
          <a:xfrm>
            <a:off x="154371" y="3433938"/>
            <a:ext cx="4901535" cy="707886"/>
          </a:xfrm>
          <a:prstGeom prst="rect">
            <a:avLst/>
          </a:prstGeom>
          <a:noFill/>
        </p:spPr>
        <p:txBody>
          <a:bodyPr wrap="none" lIns="91440" tIns="45720" rIns="91440" bIns="45720">
            <a:spAutoFit/>
          </a:bodyPr>
          <a:lstStyle/>
          <a:p>
            <a:r>
              <a:rPr lang="en-US" sz="4000" b="0" u="sng" cap="none" spc="0" dirty="0">
                <a:ln w="0"/>
                <a:solidFill>
                  <a:srgbClr val="FF0000"/>
                </a:solidFill>
                <a:effectLst>
                  <a:outerShdw blurRad="38100" dist="25400" dir="5400000" algn="ctr" rotWithShape="0">
                    <a:srgbClr val="6E747A">
                      <a:alpha val="43000"/>
                    </a:srgbClr>
                  </a:outerShdw>
                </a:effectLst>
              </a:rPr>
              <a:t>Co</a:t>
            </a:r>
            <a:r>
              <a:rPr lang="en-US" sz="4000" b="0" cap="none" spc="0" dirty="0">
                <a:ln w="0"/>
                <a:effectLst>
                  <a:outerShdw blurRad="38100" dist="25400" dir="5400000" algn="ctr" rotWithShape="0">
                    <a:srgbClr val="6E747A">
                      <a:alpha val="43000"/>
                    </a:srgbClr>
                  </a:outerShdw>
                </a:effectLst>
              </a:rPr>
              <a:t>variant (0,1)-Tensor </a:t>
            </a:r>
            <a:endParaRPr lang="en-CA" sz="4000" b="0" cap="none" spc="0" dirty="0">
              <a:ln w="0"/>
              <a:effectLst>
                <a:outerShdw blurRad="38100" dist="25400" dir="5400000" algn="ctr" rotWithShape="0">
                  <a:srgbClr val="6E747A">
                    <a:alpha val="43000"/>
                  </a:srgbClr>
                </a:outerShdw>
              </a:effectLst>
            </a:endParaRPr>
          </a:p>
        </p:txBody>
      </p:sp>
      <p:cxnSp>
        <p:nvCxnSpPr>
          <p:cNvPr id="30" name="Straight Connector 29">
            <a:extLst>
              <a:ext uri="{FF2B5EF4-FFF2-40B4-BE49-F238E27FC236}">
                <a16:creationId xmlns:a16="http://schemas.microsoft.com/office/drawing/2014/main" id="{9A83FAD1-A1E9-4802-BFC6-6F283C68EC55}"/>
              </a:ext>
            </a:extLst>
          </p:cNvPr>
          <p:cNvCxnSpPr/>
          <p:nvPr/>
        </p:nvCxnSpPr>
        <p:spPr>
          <a:xfrm>
            <a:off x="6096000" y="-6401"/>
            <a:ext cx="0" cy="685800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817DC67-19BE-416B-BDCA-8E2299DC0E25}"/>
              </a:ext>
            </a:extLst>
          </p:cNvPr>
          <p:cNvSpPr/>
          <p:nvPr/>
        </p:nvSpPr>
        <p:spPr>
          <a:xfrm>
            <a:off x="154371" y="82908"/>
            <a:ext cx="5965823" cy="707886"/>
          </a:xfrm>
          <a:prstGeom prst="rect">
            <a:avLst/>
          </a:prstGeom>
          <a:noFill/>
        </p:spPr>
        <p:txBody>
          <a:bodyPr wrap="square" lIns="91440" tIns="45720" rIns="91440" bIns="45720">
            <a:spAutoFit/>
          </a:bodyPr>
          <a:lstStyle/>
          <a:p>
            <a:r>
              <a:rPr lang="en-US" sz="4000" b="0" u="sng" cap="none" spc="0" dirty="0">
                <a:ln w="0"/>
                <a:solidFill>
                  <a:srgbClr val="FF0000"/>
                </a:solidFill>
                <a:effectLst>
                  <a:outerShdw blurRad="38100" dist="25400" dir="5400000" algn="ctr" rotWithShape="0">
                    <a:srgbClr val="6E747A">
                      <a:alpha val="43000"/>
                    </a:srgbClr>
                  </a:outerShdw>
                </a:effectLst>
              </a:rPr>
              <a:t>Contra</a:t>
            </a:r>
            <a:r>
              <a:rPr lang="en-US" sz="4000" b="0" cap="none" spc="0" dirty="0">
                <a:ln w="0"/>
                <a:effectLst>
                  <a:outerShdw blurRad="38100" dist="25400" dir="5400000" algn="ctr" rotWithShape="0">
                    <a:srgbClr val="6E747A">
                      <a:alpha val="43000"/>
                    </a:srgbClr>
                  </a:outerShdw>
                </a:effectLst>
              </a:rPr>
              <a:t>variant (1,0)-Tensor </a:t>
            </a:r>
            <a:endParaRPr lang="en-CA" sz="4000" b="0" cap="none" spc="0" dirty="0">
              <a:ln w="0"/>
              <a:effectLst>
                <a:outerShdw blurRad="38100" dist="25400" dir="5400000" algn="ctr" rotWithShape="0">
                  <a:srgbClr val="6E747A">
                    <a:alpha val="43000"/>
                  </a:srgbClr>
                </a:outerShdw>
              </a:effectLst>
            </a:endParaRPr>
          </a:p>
        </p:txBody>
      </p:sp>
      <p:cxnSp>
        <p:nvCxnSpPr>
          <p:cNvPr id="36" name="Straight Connector 35">
            <a:extLst>
              <a:ext uri="{FF2B5EF4-FFF2-40B4-BE49-F238E27FC236}">
                <a16:creationId xmlns:a16="http://schemas.microsoft.com/office/drawing/2014/main" id="{68547B32-190F-4CFB-9658-BB955F44484D}"/>
              </a:ext>
            </a:extLst>
          </p:cNvPr>
          <p:cNvCxnSpPr>
            <a:cxnSpLocks/>
          </p:cNvCxnSpPr>
          <p:nvPr/>
        </p:nvCxnSpPr>
        <p:spPr>
          <a:xfrm>
            <a:off x="0" y="3260345"/>
            <a:ext cx="6120200"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68192B9-6CD0-4890-9C4C-308856B4CEFC}"/>
              </a:ext>
            </a:extLst>
          </p:cNvPr>
          <p:cNvGrpSpPr/>
          <p:nvPr/>
        </p:nvGrpSpPr>
        <p:grpSpPr>
          <a:xfrm>
            <a:off x="6698832" y="2327205"/>
            <a:ext cx="4824683" cy="2728899"/>
            <a:chOff x="6698830" y="888933"/>
            <a:chExt cx="4824683" cy="2728899"/>
          </a:xfrm>
        </p:grpSpPr>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15BDBDA-0382-4000-8804-74DFCBEEBD9B}"/>
                    </a:ext>
                  </a:extLst>
                </p:cNvPr>
                <p:cNvSpPr/>
                <p:nvPr/>
              </p:nvSpPr>
              <p:spPr>
                <a:xfrm>
                  <a:off x="6698832" y="931811"/>
                  <a:ext cx="4824681" cy="1383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FF0000"/>
                                </a:solidFill>
                                <a:latin typeface="Cambria Math" panose="02040503050406030204" pitchFamily="18" charset="0"/>
                              </a:rPr>
                            </m:ctrlPr>
                          </m:accPr>
                          <m:e>
                            <m:sSubSup>
                              <m:sSubSupPr>
                                <m:ctrlPr>
                                  <a:rPr lang="en-US" sz="6000" i="1">
                                    <a:solidFill>
                                      <a:srgbClr val="FF0000"/>
                                    </a:solidFill>
                                    <a:latin typeface="Cambria Math" panose="02040503050406030204" pitchFamily="18" charset="0"/>
                                  </a:rPr>
                                </m:ctrlPr>
                              </m:sSubSupPr>
                              <m:e>
                                <m:r>
                                  <a:rPr lang="en-US" sz="6000" i="1">
                                    <a:solidFill>
                                      <a:srgbClr val="FF0000"/>
                                    </a:solidFill>
                                    <a:latin typeface="Cambria Math" panose="02040503050406030204" pitchFamily="18" charset="0"/>
                                  </a:rPr>
                                  <m:t>𝐿</m:t>
                                </m:r>
                              </m:e>
                              <m:sub>
                                <m:r>
                                  <a:rPr lang="en-US" sz="6000" b="0" i="1" smtClean="0">
                                    <a:solidFill>
                                      <a:srgbClr val="FF0000"/>
                                    </a:solidFill>
                                    <a:latin typeface="Cambria Math" panose="02040503050406030204" pitchFamily="18" charset="0"/>
                                  </a:rPr>
                                  <m:t>𝑗</m:t>
                                </m:r>
                              </m:sub>
                              <m:sup>
                                <m:r>
                                  <a:rPr lang="en-US" sz="6000" b="0" i="1" smtClean="0">
                                    <a:solidFill>
                                      <a:srgbClr val="FF0000"/>
                                    </a:solidFill>
                                    <a:latin typeface="Cambria Math" panose="02040503050406030204" pitchFamily="18" charset="0"/>
                                  </a:rPr>
                                  <m:t>𝑖</m:t>
                                </m:r>
                              </m:sup>
                            </m:sSubSup>
                          </m:e>
                        </m:acc>
                        <m:r>
                          <a:rPr lang="en-US" sz="6000" i="1">
                            <a:latin typeface="Cambria Math" panose="02040503050406030204" pitchFamily="18" charset="0"/>
                          </a:rPr>
                          <m:t>=</m:t>
                        </m:r>
                        <m:sSubSup>
                          <m:sSubSupPr>
                            <m:ctrlPr>
                              <a:rPr lang="en-US" sz="6000" b="0" i="1" smtClean="0">
                                <a:latin typeface="Cambria Math" panose="02040503050406030204" pitchFamily="18" charset="0"/>
                              </a:rPr>
                            </m:ctrlPr>
                          </m:sSubSupPr>
                          <m:e>
                            <m:r>
                              <a:rPr lang="en-US" sz="6000" i="1" smtClean="0">
                                <a:latin typeface="Cambria Math" panose="02040503050406030204" pitchFamily="18" charset="0"/>
                              </a:rPr>
                              <m:t>𝐵</m:t>
                            </m:r>
                          </m:e>
                          <m:sub>
                            <m:r>
                              <a:rPr lang="en-US" sz="6000" b="0" i="1" smtClean="0">
                                <a:latin typeface="Cambria Math" panose="02040503050406030204" pitchFamily="18" charset="0"/>
                              </a:rPr>
                              <m:t>𝑘</m:t>
                            </m:r>
                          </m:sub>
                          <m:sup>
                            <m:r>
                              <a:rPr lang="en-US" sz="6000" b="0" i="1" smtClean="0">
                                <a:latin typeface="Cambria Math" panose="02040503050406030204" pitchFamily="18" charset="0"/>
                              </a:rPr>
                              <m:t>𝑖</m:t>
                            </m:r>
                          </m:sup>
                        </m:sSubSup>
                        <m:sSubSup>
                          <m:sSubSupPr>
                            <m:ctrlPr>
                              <a:rPr lang="en-US" sz="6000" i="1" smtClean="0">
                                <a:solidFill>
                                  <a:srgbClr val="002060"/>
                                </a:solidFill>
                                <a:latin typeface="Cambria Math" panose="02040503050406030204" pitchFamily="18" charset="0"/>
                              </a:rPr>
                            </m:ctrlPr>
                          </m:sSubSupPr>
                          <m:e>
                            <m:r>
                              <a:rPr lang="en-US" sz="6000" i="1">
                                <a:solidFill>
                                  <a:srgbClr val="002060"/>
                                </a:solidFill>
                                <a:latin typeface="Cambria Math" panose="02040503050406030204" pitchFamily="18" charset="0"/>
                              </a:rPr>
                              <m:t>𝐿</m:t>
                            </m:r>
                          </m:e>
                          <m:sub>
                            <m:r>
                              <a:rPr lang="en-US" sz="6000" b="0" i="1" smtClean="0">
                                <a:solidFill>
                                  <a:srgbClr val="002060"/>
                                </a:solidFill>
                                <a:latin typeface="Cambria Math" panose="02040503050406030204" pitchFamily="18" charset="0"/>
                              </a:rPr>
                              <m:t>𝑙</m:t>
                            </m:r>
                          </m:sub>
                          <m:sup>
                            <m:r>
                              <a:rPr lang="en-US" sz="6000" i="1">
                                <a:solidFill>
                                  <a:srgbClr val="002060"/>
                                </a:solidFill>
                                <a:latin typeface="Cambria Math" panose="02040503050406030204" pitchFamily="18" charset="0"/>
                              </a:rPr>
                              <m:t>𝑘</m:t>
                            </m:r>
                          </m:sup>
                        </m:sSubSup>
                        <m:sSubSup>
                          <m:sSubSupPr>
                            <m:ctrlPr>
                              <a:rPr lang="en-US" sz="6000" i="1" smtClean="0">
                                <a:latin typeface="Cambria Math" panose="02040503050406030204" pitchFamily="18" charset="0"/>
                              </a:rPr>
                            </m:ctrlPr>
                          </m:sSubSupPr>
                          <m:e>
                            <m:r>
                              <a:rPr lang="en-US" sz="6000" i="1">
                                <a:latin typeface="Cambria Math" panose="02040503050406030204" pitchFamily="18" charset="0"/>
                              </a:rPr>
                              <m:t>𝐹</m:t>
                            </m:r>
                          </m:e>
                          <m:sub>
                            <m:r>
                              <a:rPr lang="en-US" sz="6000" b="0" i="1" smtClean="0">
                                <a:latin typeface="Cambria Math" panose="02040503050406030204" pitchFamily="18" charset="0"/>
                              </a:rPr>
                              <m:t>𝑗</m:t>
                            </m:r>
                          </m:sub>
                          <m:sup>
                            <m:r>
                              <a:rPr lang="en-US" sz="6000" b="0" i="1" smtClean="0">
                                <a:latin typeface="Cambria Math" panose="02040503050406030204" pitchFamily="18" charset="0"/>
                              </a:rPr>
                              <m:t>𝑙</m:t>
                            </m:r>
                          </m:sup>
                        </m:sSubSup>
                      </m:oMath>
                    </m:oMathPara>
                  </a14:m>
                  <a:endParaRPr lang="en-CA" sz="6000" dirty="0"/>
                </a:p>
              </p:txBody>
            </p:sp>
          </mc:Choice>
          <mc:Fallback xmlns="">
            <p:sp>
              <p:nvSpPr>
                <p:cNvPr id="39" name="Rectangle 38">
                  <a:extLst>
                    <a:ext uri="{FF2B5EF4-FFF2-40B4-BE49-F238E27FC236}">
                      <a16:creationId xmlns:a16="http://schemas.microsoft.com/office/drawing/2014/main" id="{315BDBDA-0382-4000-8804-74DFCBEEBD9B}"/>
                    </a:ext>
                  </a:extLst>
                </p:cNvPr>
                <p:cNvSpPr>
                  <a:spLocks noRot="1" noChangeAspect="1" noMove="1" noResize="1" noEditPoints="1" noAdjustHandles="1" noChangeArrowheads="1" noChangeShapeType="1" noTextEdit="1"/>
                </p:cNvSpPr>
                <p:nvPr/>
              </p:nvSpPr>
              <p:spPr>
                <a:xfrm>
                  <a:off x="6698832" y="931811"/>
                  <a:ext cx="4824681" cy="138396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503BFBF7-1154-4191-843D-6E28DEA5F4A7}"/>
                    </a:ext>
                  </a:extLst>
                </p:cNvPr>
                <p:cNvSpPr/>
                <p:nvPr/>
              </p:nvSpPr>
              <p:spPr>
                <a:xfrm>
                  <a:off x="6949755" y="2102611"/>
                  <a:ext cx="4322833" cy="13263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6000" i="1" smtClean="0">
                                <a:solidFill>
                                  <a:srgbClr val="002060"/>
                                </a:solidFill>
                                <a:latin typeface="Cambria Math" panose="02040503050406030204" pitchFamily="18" charset="0"/>
                              </a:rPr>
                            </m:ctrlPr>
                          </m:sSubSupPr>
                          <m:e>
                            <m:r>
                              <a:rPr lang="en-US" sz="6000" i="1">
                                <a:solidFill>
                                  <a:srgbClr val="002060"/>
                                </a:solidFill>
                                <a:latin typeface="Cambria Math" panose="02040503050406030204" pitchFamily="18" charset="0"/>
                              </a:rPr>
                              <m:t>𝐿</m:t>
                            </m:r>
                          </m:e>
                          <m:sub>
                            <m:r>
                              <a:rPr lang="en-US" sz="6000" b="0" i="1" smtClean="0">
                                <a:solidFill>
                                  <a:srgbClr val="002060"/>
                                </a:solidFill>
                                <a:latin typeface="Cambria Math" panose="02040503050406030204" pitchFamily="18" charset="0"/>
                              </a:rPr>
                              <m:t>𝑗</m:t>
                            </m:r>
                          </m:sub>
                          <m:sup>
                            <m:r>
                              <a:rPr lang="en-US" sz="6000" b="0" i="1" smtClean="0">
                                <a:solidFill>
                                  <a:srgbClr val="002060"/>
                                </a:solidFill>
                                <a:latin typeface="Cambria Math" panose="02040503050406030204" pitchFamily="18" charset="0"/>
                              </a:rPr>
                              <m:t>𝑖</m:t>
                            </m:r>
                          </m:sup>
                        </m:sSubSup>
                        <m:r>
                          <a:rPr lang="en-US" sz="6000" b="0" i="1" smtClean="0">
                            <a:solidFill>
                              <a:schemeClr val="tx1"/>
                            </a:solidFill>
                            <a:latin typeface="Cambria Math" panose="02040503050406030204" pitchFamily="18" charset="0"/>
                          </a:rPr>
                          <m:t>=</m:t>
                        </m:r>
                        <m:sSubSup>
                          <m:sSubSupPr>
                            <m:ctrlPr>
                              <a:rPr lang="en-US" sz="6000" b="0" i="1" smtClean="0">
                                <a:solidFill>
                                  <a:schemeClr val="tx1"/>
                                </a:solidFill>
                                <a:latin typeface="Cambria Math" panose="02040503050406030204" pitchFamily="18" charset="0"/>
                              </a:rPr>
                            </m:ctrlPr>
                          </m:sSubSupPr>
                          <m:e>
                            <m:r>
                              <a:rPr lang="en-US" sz="6000" b="0" i="1" smtClean="0">
                                <a:solidFill>
                                  <a:schemeClr val="tx1"/>
                                </a:solidFill>
                                <a:latin typeface="Cambria Math" panose="02040503050406030204" pitchFamily="18" charset="0"/>
                              </a:rPr>
                              <m:t>𝐹</m:t>
                            </m:r>
                          </m:e>
                          <m:sub>
                            <m:r>
                              <a:rPr lang="en-US" sz="6000" b="0" i="1" smtClean="0">
                                <a:solidFill>
                                  <a:schemeClr val="tx1"/>
                                </a:solidFill>
                                <a:latin typeface="Cambria Math" panose="02040503050406030204" pitchFamily="18" charset="0"/>
                              </a:rPr>
                              <m:t>𝑘</m:t>
                            </m:r>
                          </m:sub>
                          <m:sup>
                            <m:r>
                              <a:rPr lang="en-US" sz="6000" b="0" i="1" smtClean="0">
                                <a:solidFill>
                                  <a:schemeClr val="tx1"/>
                                </a:solidFill>
                                <a:latin typeface="Cambria Math" panose="02040503050406030204" pitchFamily="18" charset="0"/>
                              </a:rPr>
                              <m:t>𝑖</m:t>
                            </m:r>
                          </m:sup>
                        </m:sSubSup>
                        <m:acc>
                          <m:accPr>
                            <m:chr m:val="̃"/>
                            <m:ctrlPr>
                              <a:rPr lang="en-US" sz="6000" i="1" smtClean="0">
                                <a:solidFill>
                                  <a:srgbClr val="FF0000"/>
                                </a:solidFill>
                                <a:latin typeface="Cambria Math" panose="02040503050406030204" pitchFamily="18" charset="0"/>
                              </a:rPr>
                            </m:ctrlPr>
                          </m:accPr>
                          <m:e>
                            <m:sSubSup>
                              <m:sSubSupPr>
                                <m:ctrlPr>
                                  <a:rPr lang="en-US" sz="6000" i="1">
                                    <a:solidFill>
                                      <a:srgbClr val="FF0000"/>
                                    </a:solidFill>
                                    <a:latin typeface="Cambria Math" panose="02040503050406030204" pitchFamily="18" charset="0"/>
                                  </a:rPr>
                                </m:ctrlPr>
                              </m:sSubSupPr>
                              <m:e>
                                <m:r>
                                  <a:rPr lang="en-US" sz="6000" i="1">
                                    <a:solidFill>
                                      <a:srgbClr val="FF0000"/>
                                    </a:solidFill>
                                    <a:latin typeface="Cambria Math" panose="02040503050406030204" pitchFamily="18" charset="0"/>
                                  </a:rPr>
                                  <m:t>𝐿</m:t>
                                </m:r>
                              </m:e>
                              <m:sub>
                                <m:r>
                                  <a:rPr lang="en-US" sz="6000" b="0" i="1" smtClean="0">
                                    <a:solidFill>
                                      <a:srgbClr val="FF0000"/>
                                    </a:solidFill>
                                    <a:latin typeface="Cambria Math" panose="02040503050406030204" pitchFamily="18" charset="0"/>
                                  </a:rPr>
                                  <m:t>𝑙</m:t>
                                </m:r>
                              </m:sub>
                              <m:sup>
                                <m:r>
                                  <a:rPr lang="en-US" sz="6000" b="0" i="1" smtClean="0">
                                    <a:solidFill>
                                      <a:srgbClr val="FF0000"/>
                                    </a:solidFill>
                                    <a:latin typeface="Cambria Math" panose="02040503050406030204" pitchFamily="18" charset="0"/>
                                  </a:rPr>
                                  <m:t>𝑘</m:t>
                                </m:r>
                              </m:sup>
                            </m:sSubSup>
                          </m:e>
                        </m:acc>
                        <m:sSubSup>
                          <m:sSubSupPr>
                            <m:ctrlPr>
                              <a:rPr lang="en-US" sz="6000" b="0" i="1" smtClean="0">
                                <a:solidFill>
                                  <a:schemeClr val="tx1"/>
                                </a:solidFill>
                                <a:latin typeface="Cambria Math" panose="02040503050406030204" pitchFamily="18" charset="0"/>
                              </a:rPr>
                            </m:ctrlPr>
                          </m:sSubSupPr>
                          <m:e>
                            <m:r>
                              <a:rPr lang="en-US" sz="6000" b="0" i="1" smtClean="0">
                                <a:solidFill>
                                  <a:schemeClr val="tx1"/>
                                </a:solidFill>
                                <a:latin typeface="Cambria Math" panose="02040503050406030204" pitchFamily="18" charset="0"/>
                              </a:rPr>
                              <m:t>𝐵</m:t>
                            </m:r>
                          </m:e>
                          <m:sub>
                            <m:r>
                              <a:rPr lang="en-US" sz="6000" b="0" i="1" smtClean="0">
                                <a:solidFill>
                                  <a:schemeClr val="tx1"/>
                                </a:solidFill>
                                <a:latin typeface="Cambria Math" panose="02040503050406030204" pitchFamily="18" charset="0"/>
                              </a:rPr>
                              <m:t>𝑗</m:t>
                            </m:r>
                          </m:sub>
                          <m:sup>
                            <m:r>
                              <a:rPr lang="en-US" sz="6000" b="0" i="1" smtClean="0">
                                <a:solidFill>
                                  <a:schemeClr val="tx1"/>
                                </a:solidFill>
                                <a:latin typeface="Cambria Math" panose="02040503050406030204" pitchFamily="18" charset="0"/>
                              </a:rPr>
                              <m:t>𝑙</m:t>
                            </m:r>
                          </m:sup>
                        </m:sSubSup>
                      </m:oMath>
                    </m:oMathPara>
                  </a14:m>
                  <a:endParaRPr lang="en-CA" sz="6000" dirty="0"/>
                </a:p>
              </p:txBody>
            </p:sp>
          </mc:Choice>
          <mc:Fallback>
            <p:sp>
              <p:nvSpPr>
                <p:cNvPr id="42" name="Rectangle 41">
                  <a:extLst>
                    <a:ext uri="{FF2B5EF4-FFF2-40B4-BE49-F238E27FC236}">
                      <a16:creationId xmlns:a16="http://schemas.microsoft.com/office/drawing/2014/main" id="{503BFBF7-1154-4191-843D-6E28DEA5F4A7}"/>
                    </a:ext>
                  </a:extLst>
                </p:cNvPr>
                <p:cNvSpPr>
                  <a:spLocks noRot="1" noChangeAspect="1" noMove="1" noResize="1" noEditPoints="1" noAdjustHandles="1" noChangeArrowheads="1" noChangeShapeType="1" noTextEdit="1"/>
                </p:cNvSpPr>
                <p:nvPr/>
              </p:nvSpPr>
              <p:spPr>
                <a:xfrm>
                  <a:off x="6949755" y="2102611"/>
                  <a:ext cx="4322833" cy="1326389"/>
                </a:xfrm>
                <a:prstGeom prst="rect">
                  <a:avLst/>
                </a:prstGeom>
                <a:blipFill>
                  <a:blip r:embed="rId15"/>
                  <a:stretch>
                    <a:fillRect/>
                  </a:stretch>
                </a:blipFill>
              </p:spPr>
              <p:txBody>
                <a:bodyPr/>
                <a:lstStyle/>
                <a:p>
                  <a:r>
                    <a:rPr lang="en-CA">
                      <a:noFill/>
                    </a:rPr>
                    <a:t> </a:t>
                  </a:r>
                </a:p>
              </p:txBody>
            </p:sp>
          </mc:Fallback>
        </mc:AlternateContent>
        <p:sp>
          <p:nvSpPr>
            <p:cNvPr id="43" name="Rectangle 42">
              <a:extLst>
                <a:ext uri="{FF2B5EF4-FFF2-40B4-BE49-F238E27FC236}">
                  <a16:creationId xmlns:a16="http://schemas.microsoft.com/office/drawing/2014/main" id="{716ABDE6-7917-48D8-88DB-E2144FD9C689}"/>
                </a:ext>
              </a:extLst>
            </p:cNvPr>
            <p:cNvSpPr/>
            <p:nvPr/>
          </p:nvSpPr>
          <p:spPr>
            <a:xfrm>
              <a:off x="6698830" y="888933"/>
              <a:ext cx="4724544" cy="2728899"/>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sp>
        <p:nvSpPr>
          <p:cNvPr id="45" name="Rectangle 44">
            <a:extLst>
              <a:ext uri="{FF2B5EF4-FFF2-40B4-BE49-F238E27FC236}">
                <a16:creationId xmlns:a16="http://schemas.microsoft.com/office/drawing/2014/main" id="{43984150-F96A-4F8A-9E58-A57AD74E99E5}"/>
              </a:ext>
            </a:extLst>
          </p:cNvPr>
          <p:cNvSpPr/>
          <p:nvPr/>
        </p:nvSpPr>
        <p:spPr>
          <a:xfrm>
            <a:off x="6698832" y="313727"/>
            <a:ext cx="4102983" cy="1015663"/>
          </a:xfrm>
          <a:prstGeom prst="rect">
            <a:avLst/>
          </a:prstGeom>
          <a:noFill/>
        </p:spPr>
        <p:txBody>
          <a:bodyPr wrap="none" lIns="91440" tIns="45720" rIns="91440" bIns="45720">
            <a:spAutoFit/>
          </a:bodyPr>
          <a:lstStyle/>
          <a:p>
            <a:r>
              <a:rPr lang="en-US" sz="6000" b="0" cap="none" spc="0" dirty="0">
                <a:ln w="0"/>
                <a:effectLst>
                  <a:outerShdw blurRad="38100" dist="25400" dir="5400000" algn="ctr" rotWithShape="0">
                    <a:srgbClr val="6E747A">
                      <a:alpha val="43000"/>
                    </a:srgbClr>
                  </a:outerShdw>
                </a:effectLst>
              </a:rPr>
              <a:t>(1,1)-Tensor </a:t>
            </a:r>
            <a:endParaRPr lang="en-CA" sz="6000" b="0" cap="none" spc="0" dirty="0">
              <a:ln w="0"/>
              <a:effectLst>
                <a:outerShdw blurRad="38100" dist="25400" dir="5400000" algn="ctr" rotWithShape="0">
                  <a:srgbClr val="6E747A">
                    <a:alpha val="43000"/>
                  </a:srgbClr>
                </a:outerShdw>
              </a:effectLst>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9" name="Ink 8">
                <a:extLst>
                  <a:ext uri="{FF2B5EF4-FFF2-40B4-BE49-F238E27FC236}">
                    <a16:creationId xmlns:a16="http://schemas.microsoft.com/office/drawing/2014/main" id="{EB4C3981-8326-4E58-A330-4C0EE35593B0}"/>
                  </a:ext>
                </a:extLst>
              </p14:cNvPr>
              <p14:cNvContentPartPr/>
              <p14:nvPr>
                <p:extLst>
                  <p:ext uri="{42D2F446-02D8-4167-A562-619A0277C38B}">
                    <p15:isNarration xmlns:p15="http://schemas.microsoft.com/office/powerpoint/2012/main" val="1"/>
                  </p:ext>
                </p:extLst>
              </p14:nvPr>
            </p14:nvContentPartPr>
            <p14:xfrm>
              <a:off x="2412720" y="768600"/>
              <a:ext cx="5878080" cy="3445560"/>
            </p14:xfrm>
          </p:contentPart>
        </mc:Choice>
        <mc:Fallback xmlns="">
          <p:pic>
            <p:nvPicPr>
              <p:cNvPr id="9" name="Ink 8">
                <a:extLst>
                  <a:ext uri="{FF2B5EF4-FFF2-40B4-BE49-F238E27FC236}">
                    <a16:creationId xmlns:a16="http://schemas.microsoft.com/office/drawing/2014/main" id="{EB4C3981-8326-4E58-A330-4C0EE35593B0}"/>
                  </a:ext>
                </a:extLst>
              </p:cNvPr>
              <p:cNvPicPr>
                <a:picLocks noGrp="1" noRot="1" noChangeAspect="1" noMove="1" noResize="1" noEditPoints="1" noAdjustHandles="1" noChangeArrowheads="1" noChangeShapeType="1"/>
              </p:cNvPicPr>
              <p:nvPr/>
            </p:nvPicPr>
            <p:blipFill>
              <a:blip r:embed="rId17"/>
              <a:stretch>
                <a:fillRect/>
              </a:stretch>
            </p:blipFill>
            <p:spPr>
              <a:xfrm>
                <a:off x="2403360" y="759240"/>
                <a:ext cx="5896800" cy="3464280"/>
              </a:xfrm>
              <a:prstGeom prst="rect">
                <a:avLst/>
              </a:prstGeom>
            </p:spPr>
          </p:pic>
        </mc:Fallback>
      </mc:AlternateContent>
    </p:spTree>
    <p:custDataLst>
      <p:tags r:id="rId1"/>
    </p:custDataLst>
    <p:extLst>
      <p:ext uri="{BB962C8B-B14F-4D97-AF65-F5344CB8AC3E}">
        <p14:creationId xmlns:p14="http://schemas.microsoft.com/office/powerpoint/2010/main" val="1999424271"/>
      </p:ext>
    </p:extLst>
  </p:cSld>
  <p:clrMapOvr>
    <a:masterClrMapping/>
  </p:clrMapOvr>
  <mc:AlternateContent xmlns:mc="http://schemas.openxmlformats.org/markup-compatibility/2006" xmlns:p14="http://schemas.microsoft.com/office/powerpoint/2010/main">
    <mc:Choice Requires="p14">
      <p:transition spd="slow" p14:dur="2000" advTm="95517"/>
    </mc:Choice>
    <mc:Fallback xmlns="">
      <p:transition spd="slow" advTm="95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5979BD7-4823-431F-A94D-D66F84359A49}"/>
              </a:ext>
            </a:extLst>
          </p:cNvPr>
          <p:cNvPicPr>
            <a:picLocks noChangeAspect="1"/>
          </p:cNvPicPr>
          <p:nvPr/>
        </p:nvPicPr>
        <p:blipFill rotWithShape="1">
          <a:blip r:embed="rId4"/>
          <a:srcRect l="11828" t="66537" r="39162"/>
          <a:stretch/>
        </p:blipFill>
        <p:spPr>
          <a:xfrm>
            <a:off x="477077" y="709795"/>
            <a:ext cx="4903305" cy="3127866"/>
          </a:xfrm>
          <a:prstGeom prst="rect">
            <a:avLst/>
          </a:prstGeom>
        </p:spPr>
      </p:pic>
      <p:pic>
        <p:nvPicPr>
          <p:cNvPr id="4" name="Picture 3">
            <a:extLst>
              <a:ext uri="{FF2B5EF4-FFF2-40B4-BE49-F238E27FC236}">
                <a16:creationId xmlns:a16="http://schemas.microsoft.com/office/drawing/2014/main" id="{E3E76131-966E-4A00-9BA4-6DC526A28B73}"/>
              </a:ext>
            </a:extLst>
          </p:cNvPr>
          <p:cNvPicPr>
            <a:picLocks noChangeAspect="1"/>
          </p:cNvPicPr>
          <p:nvPr/>
        </p:nvPicPr>
        <p:blipFill rotWithShape="1">
          <a:blip r:embed="rId4"/>
          <a:srcRect l="11828" t="66537" r="39162"/>
          <a:stretch/>
        </p:blipFill>
        <p:spPr>
          <a:xfrm>
            <a:off x="450573" y="2429044"/>
            <a:ext cx="4903305" cy="3127866"/>
          </a:xfrm>
          <a:prstGeom prst="rect">
            <a:avLst/>
          </a:prstGeom>
        </p:spPr>
      </p:pic>
      <p:cxnSp>
        <p:nvCxnSpPr>
          <p:cNvPr id="5" name="Straight Arrow Connector 4">
            <a:extLst>
              <a:ext uri="{FF2B5EF4-FFF2-40B4-BE49-F238E27FC236}">
                <a16:creationId xmlns:a16="http://schemas.microsoft.com/office/drawing/2014/main" id="{7436B008-3923-4BFA-A913-08825C185F49}"/>
              </a:ext>
            </a:extLst>
          </p:cNvPr>
          <p:cNvCxnSpPr>
            <a:cxnSpLocks/>
          </p:cNvCxnSpPr>
          <p:nvPr/>
        </p:nvCxnSpPr>
        <p:spPr>
          <a:xfrm flipV="1">
            <a:off x="1528159" y="3442252"/>
            <a:ext cx="0" cy="180229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8655F587-C9BD-43A3-A4CB-9191C6BD98B9}"/>
              </a:ext>
            </a:extLst>
          </p:cNvPr>
          <p:cNvCxnSpPr>
            <a:cxnSpLocks/>
          </p:cNvCxnSpPr>
          <p:nvPr/>
        </p:nvCxnSpPr>
        <p:spPr>
          <a:xfrm flipV="1">
            <a:off x="1501655" y="5244547"/>
            <a:ext cx="1929770" cy="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CFCA5CBE-6AB6-4287-BA7D-1C30975910DE}"/>
              </a:ext>
            </a:extLst>
          </p:cNvPr>
          <p:cNvCxnSpPr>
            <a:cxnSpLocks/>
          </p:cNvCxnSpPr>
          <p:nvPr/>
        </p:nvCxnSpPr>
        <p:spPr>
          <a:xfrm flipH="1" flipV="1">
            <a:off x="609771" y="4806960"/>
            <a:ext cx="952214" cy="447093"/>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15302CF-BC5F-4F83-AE3C-F83C3B4273C3}"/>
              </a:ext>
            </a:extLst>
          </p:cNvPr>
          <p:cNvCxnSpPr>
            <a:cxnSpLocks/>
          </p:cNvCxnSpPr>
          <p:nvPr/>
        </p:nvCxnSpPr>
        <p:spPr>
          <a:xfrm flipV="1">
            <a:off x="1495853" y="3442249"/>
            <a:ext cx="3714322" cy="181958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D85CCE2-2EF5-4883-B833-49EB2B20ACBF}"/>
                  </a:ext>
                </a:extLst>
              </p:cNvPr>
              <p:cNvSpPr/>
              <p:nvPr/>
            </p:nvSpPr>
            <p:spPr>
              <a:xfrm>
                <a:off x="3457929" y="4878053"/>
                <a:ext cx="782137"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1</m:t>
                              </m:r>
                            </m:sub>
                          </m:sSub>
                        </m:e>
                      </m:acc>
                    </m:oMath>
                  </m:oMathPara>
                </a14:m>
                <a:endParaRPr lang="en-CA" sz="4000" dirty="0"/>
              </a:p>
            </p:txBody>
          </p:sp>
        </mc:Choice>
        <mc:Fallback xmlns="">
          <p:sp>
            <p:nvSpPr>
              <p:cNvPr id="9" name="Rectangle 8">
                <a:extLst>
                  <a:ext uri="{FF2B5EF4-FFF2-40B4-BE49-F238E27FC236}">
                    <a16:creationId xmlns:a16="http://schemas.microsoft.com/office/drawing/2014/main" id="{0D85CCE2-2EF5-4883-B833-49EB2B20ACBF}"/>
                  </a:ext>
                </a:extLst>
              </p:cNvPr>
              <p:cNvSpPr>
                <a:spLocks noRot="1" noChangeAspect="1" noMove="1" noResize="1" noEditPoints="1" noAdjustHandles="1" noChangeArrowheads="1" noChangeShapeType="1" noTextEdit="1"/>
              </p:cNvSpPr>
              <p:nvPr/>
            </p:nvSpPr>
            <p:spPr>
              <a:xfrm>
                <a:off x="3457929" y="4878053"/>
                <a:ext cx="782137"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E85EBB-7603-4EE3-A83B-79A6472901D8}"/>
                  </a:ext>
                </a:extLst>
              </p:cNvPr>
              <p:cNvSpPr/>
              <p:nvPr/>
            </p:nvSpPr>
            <p:spPr>
              <a:xfrm>
                <a:off x="1131159" y="2703174"/>
                <a:ext cx="79400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2</m:t>
                              </m:r>
                            </m:sub>
                          </m:sSub>
                        </m:e>
                      </m:acc>
                    </m:oMath>
                  </m:oMathPara>
                </a14:m>
                <a:endParaRPr lang="en-CA" sz="4000" dirty="0"/>
              </a:p>
            </p:txBody>
          </p:sp>
        </mc:Choice>
        <mc:Fallback xmlns="">
          <p:sp>
            <p:nvSpPr>
              <p:cNvPr id="10" name="Rectangle 9">
                <a:extLst>
                  <a:ext uri="{FF2B5EF4-FFF2-40B4-BE49-F238E27FC236}">
                    <a16:creationId xmlns:a16="http://schemas.microsoft.com/office/drawing/2014/main" id="{07E85EBB-7603-4EE3-A83B-79A6472901D8}"/>
                  </a:ext>
                </a:extLst>
              </p:cNvPr>
              <p:cNvSpPr>
                <a:spLocks noRot="1" noChangeAspect="1" noMove="1" noResize="1" noEditPoints="1" noAdjustHandles="1" noChangeArrowheads="1" noChangeShapeType="1" noTextEdit="1"/>
              </p:cNvSpPr>
              <p:nvPr/>
            </p:nvSpPr>
            <p:spPr>
              <a:xfrm>
                <a:off x="1131159" y="2703174"/>
                <a:ext cx="794000"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39E0364-9662-434D-B787-E854FA19C735}"/>
                  </a:ext>
                </a:extLst>
              </p:cNvPr>
              <p:cNvSpPr/>
              <p:nvPr/>
            </p:nvSpPr>
            <p:spPr>
              <a:xfrm>
                <a:off x="5236679" y="3059480"/>
                <a:ext cx="765786"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1</m:t>
                                  </m:r>
                                </m:sub>
                              </m:sSub>
                            </m:e>
                          </m:acc>
                        </m:e>
                      </m:acc>
                    </m:oMath>
                  </m:oMathPara>
                </a14:m>
                <a:endParaRPr lang="en-CA" sz="4000" dirty="0"/>
              </a:p>
            </p:txBody>
          </p:sp>
        </mc:Choice>
        <mc:Fallback xmlns="">
          <p:sp>
            <p:nvSpPr>
              <p:cNvPr id="11" name="Rectangle 10">
                <a:extLst>
                  <a:ext uri="{FF2B5EF4-FFF2-40B4-BE49-F238E27FC236}">
                    <a16:creationId xmlns:a16="http://schemas.microsoft.com/office/drawing/2014/main" id="{C39E0364-9662-434D-B787-E854FA19C735}"/>
                  </a:ext>
                </a:extLst>
              </p:cNvPr>
              <p:cNvSpPr>
                <a:spLocks noRot="1" noChangeAspect="1" noMove="1" noResize="1" noEditPoints="1" noAdjustHandles="1" noChangeArrowheads="1" noChangeShapeType="1" noTextEdit="1"/>
              </p:cNvSpPr>
              <p:nvPr/>
            </p:nvSpPr>
            <p:spPr>
              <a:xfrm>
                <a:off x="5236679" y="3059480"/>
                <a:ext cx="765786"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9E5FE00-1208-4004-A2A1-19B490809610}"/>
                  </a:ext>
                </a:extLst>
              </p:cNvPr>
              <p:cNvSpPr/>
              <p:nvPr/>
            </p:nvSpPr>
            <p:spPr>
              <a:xfrm>
                <a:off x="0" y="3959495"/>
                <a:ext cx="777649"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2</m:t>
                                  </m:r>
                                </m:sub>
                              </m:sSub>
                            </m:e>
                          </m:acc>
                        </m:e>
                      </m:acc>
                    </m:oMath>
                  </m:oMathPara>
                </a14:m>
                <a:endParaRPr lang="en-CA" sz="4000" dirty="0"/>
              </a:p>
            </p:txBody>
          </p:sp>
        </mc:Choice>
        <mc:Fallback xmlns="">
          <p:sp>
            <p:nvSpPr>
              <p:cNvPr id="12" name="Rectangle 11">
                <a:extLst>
                  <a:ext uri="{FF2B5EF4-FFF2-40B4-BE49-F238E27FC236}">
                    <a16:creationId xmlns:a16="http://schemas.microsoft.com/office/drawing/2014/main" id="{99E5FE00-1208-4004-A2A1-19B490809610}"/>
                  </a:ext>
                </a:extLst>
              </p:cNvPr>
              <p:cNvSpPr>
                <a:spLocks noRot="1" noChangeAspect="1" noMove="1" noResize="1" noEditPoints="1" noAdjustHandles="1" noChangeArrowheads="1" noChangeShapeType="1" noTextEdit="1"/>
              </p:cNvSpPr>
              <p:nvPr/>
            </p:nvSpPr>
            <p:spPr>
              <a:xfrm>
                <a:off x="0" y="3959495"/>
                <a:ext cx="777649" cy="785087"/>
              </a:xfrm>
              <a:prstGeom prst="rect">
                <a:avLst/>
              </a:prstGeom>
              <a:blipFill>
                <a:blip r:embed="rId10"/>
                <a:stretch>
                  <a:fillRect/>
                </a:stretch>
              </a:blipFill>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8D3E91EA-D2CB-4BC0-B029-2E9A208D8A47}"/>
              </a:ext>
            </a:extLst>
          </p:cNvPr>
          <p:cNvCxnSpPr>
            <a:cxnSpLocks/>
          </p:cNvCxnSpPr>
          <p:nvPr/>
        </p:nvCxnSpPr>
        <p:spPr>
          <a:xfrm flipV="1">
            <a:off x="1528159" y="3509451"/>
            <a:ext cx="1824855" cy="1725595"/>
          </a:xfrm>
          <a:prstGeom prst="straightConnector1">
            <a:avLst/>
          </a:prstGeom>
          <a:ln w="57150">
            <a:solidFill>
              <a:srgbClr val="FFC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A198AA1-CD9D-491E-8294-64291CC52A0C}"/>
                  </a:ext>
                </a:extLst>
              </p:cNvPr>
              <p:cNvSpPr/>
              <p:nvPr/>
            </p:nvSpPr>
            <p:spPr>
              <a:xfrm>
                <a:off x="3254988" y="2956600"/>
                <a:ext cx="5940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oMath>
                  </m:oMathPara>
                </a14:m>
                <a:endParaRPr lang="en-CA" sz="4000" dirty="0"/>
              </a:p>
            </p:txBody>
          </p:sp>
        </mc:Choice>
        <mc:Fallback xmlns="">
          <p:sp>
            <p:nvSpPr>
              <p:cNvPr id="14" name="Rectangle 13">
                <a:extLst>
                  <a:ext uri="{FF2B5EF4-FFF2-40B4-BE49-F238E27FC236}">
                    <a16:creationId xmlns:a16="http://schemas.microsoft.com/office/drawing/2014/main" id="{EA198AA1-CD9D-491E-8294-64291CC52A0C}"/>
                  </a:ext>
                </a:extLst>
              </p:cNvPr>
              <p:cNvSpPr>
                <a:spLocks noRot="1" noChangeAspect="1" noMove="1" noResize="1" noEditPoints="1" noAdjustHandles="1" noChangeArrowheads="1" noChangeShapeType="1" noTextEdit="1"/>
              </p:cNvSpPr>
              <p:nvPr/>
            </p:nvSpPr>
            <p:spPr>
              <a:xfrm>
                <a:off x="3254988" y="2956600"/>
                <a:ext cx="594009" cy="707886"/>
              </a:xfrm>
              <a:prstGeom prst="rect">
                <a:avLst/>
              </a:prstGeom>
              <a:blipFill>
                <a:blip r:embed="rId11"/>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6E5D2467-C544-479D-993C-43FBA95B2900}"/>
              </a:ext>
            </a:extLst>
          </p:cNvPr>
          <p:cNvCxnSpPr>
            <a:cxnSpLocks/>
          </p:cNvCxnSpPr>
          <p:nvPr/>
        </p:nvCxnSpPr>
        <p:spPr>
          <a:xfrm flipV="1">
            <a:off x="1532835" y="1789043"/>
            <a:ext cx="948854" cy="3487303"/>
          </a:xfrm>
          <a:prstGeom prst="straightConnector1">
            <a:avLst/>
          </a:prstGeom>
          <a:ln w="57150">
            <a:solidFill>
              <a:srgbClr val="B086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FCEFF99-1257-4C7C-A277-1FA4622742F6}"/>
                  </a:ext>
                </a:extLst>
              </p:cNvPr>
              <p:cNvSpPr/>
              <p:nvPr/>
            </p:nvSpPr>
            <p:spPr>
              <a:xfrm>
                <a:off x="2208830" y="1105802"/>
                <a:ext cx="1303434"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𝐿</m:t>
                      </m:r>
                      <m:r>
                        <a:rPr lang="en-US" sz="4000" b="0" i="1" smtClean="0">
                          <a:solidFill>
                            <a:schemeClr val="tx1"/>
                          </a:solidFill>
                          <a:latin typeface="Cambria Math" panose="02040503050406030204" pitchFamily="18" charset="0"/>
                        </a:rPr>
                        <m:t>(</m:t>
                      </m:r>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r>
                        <a:rPr lang="en-US" sz="4000" b="0" i="1" smtClean="0">
                          <a:solidFill>
                            <a:schemeClr val="tx1"/>
                          </a:solidFill>
                          <a:latin typeface="Cambria Math" panose="02040503050406030204" pitchFamily="18" charset="0"/>
                        </a:rPr>
                        <m:t>)</m:t>
                      </m:r>
                    </m:oMath>
                  </m:oMathPara>
                </a14:m>
                <a:endParaRPr lang="en-CA" sz="4000" dirty="0">
                  <a:solidFill>
                    <a:schemeClr val="tx1"/>
                  </a:solidFill>
                </a:endParaRPr>
              </a:p>
            </p:txBody>
          </p:sp>
        </mc:Choice>
        <mc:Fallback xmlns="">
          <p:sp>
            <p:nvSpPr>
              <p:cNvPr id="20" name="Rectangle 19">
                <a:extLst>
                  <a:ext uri="{FF2B5EF4-FFF2-40B4-BE49-F238E27FC236}">
                    <a16:creationId xmlns:a16="http://schemas.microsoft.com/office/drawing/2014/main" id="{7FCEFF99-1257-4C7C-A277-1FA4622742F6}"/>
                  </a:ext>
                </a:extLst>
              </p:cNvPr>
              <p:cNvSpPr>
                <a:spLocks noRot="1" noChangeAspect="1" noMove="1" noResize="1" noEditPoints="1" noAdjustHandles="1" noChangeArrowheads="1" noChangeShapeType="1" noTextEdit="1"/>
              </p:cNvSpPr>
              <p:nvPr/>
            </p:nvSpPr>
            <p:spPr>
              <a:xfrm>
                <a:off x="2208830" y="1105802"/>
                <a:ext cx="1303434"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1B6926A-2C75-485E-8530-A8BFE2314A49}"/>
                  </a:ext>
                </a:extLst>
              </p:cNvPr>
              <p:cNvSpPr txBox="1"/>
              <p:nvPr/>
            </p:nvSpPr>
            <p:spPr>
              <a:xfrm>
                <a:off x="6122496" y="149298"/>
                <a:ext cx="2099486" cy="1189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r>
                                      <m:rPr>
                                        <m:nor/>
                                      </m:rPr>
                                      <a:rPr lang="en-CA" sz="4000">
                                        <a:latin typeface="Cambria Math" panose="02040503050406030204" pitchFamily="18" charset="0"/>
                                        <a:ea typeface="Cambria Math" panose="02040503050406030204" pitchFamily="18" charset="0"/>
                                      </a:rPr>
                                      <m:t>½</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2</m:t>
                                    </m:r>
                                  </m:e>
                                </m:mr>
                              </m:m>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oMath>
                  </m:oMathPara>
                </a14:m>
                <a:endParaRPr lang="en-CA" sz="4000" dirty="0"/>
              </a:p>
            </p:txBody>
          </p:sp>
        </mc:Choice>
        <mc:Fallback xmlns="">
          <p:sp>
            <p:nvSpPr>
              <p:cNvPr id="26" name="TextBox 25">
                <a:extLst>
                  <a:ext uri="{FF2B5EF4-FFF2-40B4-BE49-F238E27FC236}">
                    <a16:creationId xmlns:a16="http://schemas.microsoft.com/office/drawing/2014/main" id="{A1B6926A-2C75-485E-8530-A8BFE2314A49}"/>
                  </a:ext>
                </a:extLst>
              </p:cNvPr>
              <p:cNvSpPr txBox="1">
                <a:spLocks noRot="1" noChangeAspect="1" noMove="1" noResize="1" noEditPoints="1" noAdjustHandles="1" noChangeArrowheads="1" noChangeShapeType="1" noTextEdit="1"/>
              </p:cNvSpPr>
              <p:nvPr/>
            </p:nvSpPr>
            <p:spPr>
              <a:xfrm>
                <a:off x="6122496" y="149298"/>
                <a:ext cx="2099486" cy="118987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B14E821-3C2F-43E0-A7E3-5682096B4F18}"/>
                  </a:ext>
                </a:extLst>
              </p:cNvPr>
              <p:cNvSpPr/>
              <p:nvPr/>
            </p:nvSpPr>
            <p:spPr>
              <a:xfrm>
                <a:off x="8801863" y="108584"/>
                <a:ext cx="3390137" cy="17543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1</m:t>
                                  </m:r>
                                </m:sub>
                              </m:sSub>
                            </m:e>
                          </m:acc>
                        </m:e>
                      </m:d>
                      <m:r>
                        <a:rPr lang="en-US" sz="3600" b="0" i="1" smtClean="0">
                          <a:solidFill>
                            <a:schemeClr val="tx1"/>
                          </a:solidFill>
                          <a:latin typeface="Cambria Math" panose="02040503050406030204" pitchFamily="18" charset="0"/>
                        </a:rPr>
                        <m:t>=</m:t>
                      </m:r>
                      <m:r>
                        <m:rPr>
                          <m:nor/>
                        </m:rPr>
                        <a:rPr lang="en-CA" sz="3600" smtClean="0">
                          <a:latin typeface="Cambria Math" panose="02040503050406030204" pitchFamily="18" charset="0"/>
                          <a:ea typeface="Cambria Math" panose="02040503050406030204" pitchFamily="18" charset="0"/>
                        </a:rPr>
                        <m:t>½</m:t>
                      </m:r>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1</m:t>
                              </m:r>
                            </m:sub>
                          </m:sSub>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2</m:t>
                                  </m:r>
                                </m:sub>
                              </m:sSub>
                            </m:e>
                          </m:acc>
                        </m:e>
                      </m:d>
                      <m:r>
                        <a:rPr lang="en-US" sz="3600" b="0" i="1" smtClean="0">
                          <a:solidFill>
                            <a:schemeClr val="tx1"/>
                          </a:solidFill>
                          <a:latin typeface="Cambria Math" panose="02040503050406030204" pitchFamily="18" charset="0"/>
                        </a:rPr>
                        <m:t>=2</m:t>
                      </m:r>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2</m:t>
                              </m:r>
                            </m:sub>
                          </m:sSub>
                        </m:e>
                      </m:acc>
                    </m:oMath>
                  </m:oMathPara>
                </a14:m>
                <a:endParaRPr lang="en-CA" sz="3600" dirty="0">
                  <a:solidFill>
                    <a:schemeClr val="tx1"/>
                  </a:solidFill>
                </a:endParaRPr>
              </a:p>
              <a:p>
                <a:endParaRPr lang="en-CA" sz="3600" dirty="0">
                  <a:solidFill>
                    <a:schemeClr val="tx1"/>
                  </a:solidFill>
                </a:endParaRPr>
              </a:p>
            </p:txBody>
          </p:sp>
        </mc:Choice>
        <mc:Fallback xmlns="">
          <p:sp>
            <p:nvSpPr>
              <p:cNvPr id="27" name="Rectangle 26">
                <a:extLst>
                  <a:ext uri="{FF2B5EF4-FFF2-40B4-BE49-F238E27FC236}">
                    <a16:creationId xmlns:a16="http://schemas.microsoft.com/office/drawing/2014/main" id="{7B14E821-3C2F-43E0-A7E3-5682096B4F18}"/>
                  </a:ext>
                </a:extLst>
              </p:cNvPr>
              <p:cNvSpPr>
                <a:spLocks noRot="1" noChangeAspect="1" noMove="1" noResize="1" noEditPoints="1" noAdjustHandles="1" noChangeArrowheads="1" noChangeShapeType="1" noTextEdit="1"/>
              </p:cNvSpPr>
              <p:nvPr/>
            </p:nvSpPr>
            <p:spPr>
              <a:xfrm>
                <a:off x="8801863" y="108584"/>
                <a:ext cx="3390137" cy="175432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9040-6D78-4325-9C57-5AA64E53853B}"/>
                  </a:ext>
                </a:extLst>
              </p:cNvPr>
              <p:cNvSpPr txBox="1"/>
              <p:nvPr/>
            </p:nvSpPr>
            <p:spPr>
              <a:xfrm>
                <a:off x="6918964" y="1802419"/>
                <a:ext cx="3934923"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smtClean="0">
                          <a:latin typeface="Cambria Math" panose="02040503050406030204" pitchFamily="18" charset="0"/>
                        </a:rPr>
                        <m:t>L</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d>
                            <m:dPr>
                              <m:begChr m:val="["/>
                              <m:endChr m:val="]"/>
                              <m:ctrlPr>
                                <a:rPr lang="en-US" sz="4000" b="0" i="1" smtClean="0">
                                  <a:solidFill>
                                    <a:srgbClr val="B08600"/>
                                  </a:solidFill>
                                  <a:latin typeface="Cambria Math" panose="02040503050406030204" pitchFamily="18" charset="0"/>
                                </a:rPr>
                              </m:ctrlPr>
                            </m:dPr>
                            <m:e>
                              <m:eqArr>
                                <m:eqArrPr>
                                  <m:ctrlPr>
                                    <a:rPr lang="en-US" sz="4000" b="0" i="1" smtClean="0">
                                      <a:solidFill>
                                        <a:srgbClr val="B08600"/>
                                      </a:solidFill>
                                      <a:latin typeface="Cambria Math" panose="02040503050406030204" pitchFamily="18" charset="0"/>
                                    </a:rPr>
                                  </m:ctrlPr>
                                </m:eqArrPr>
                                <m:e>
                                  <m:r>
                                    <m:rPr>
                                      <m:nor/>
                                    </m:rPr>
                                    <a:rPr lang="en-CA" sz="4000" smtClean="0">
                                      <a:solidFill>
                                        <a:srgbClr val="B08600"/>
                                      </a:solidFill>
                                      <a:latin typeface="Cambria Math" panose="02040503050406030204" pitchFamily="18" charset="0"/>
                                      <a:ea typeface="Cambria Math" panose="02040503050406030204" pitchFamily="18" charset="0"/>
                                    </a:rPr>
                                    <m:t>½</m:t>
                                  </m:r>
                                </m:e>
                                <m:e>
                                  <m:r>
                                    <a:rPr lang="en-US" sz="4000" b="0" i="1" smtClean="0">
                                      <a:solidFill>
                                        <a:srgbClr val="B08600"/>
                                      </a:solidFill>
                                      <a:latin typeface="Cambria Math" panose="02040503050406030204" pitchFamily="18" charset="0"/>
                                    </a:rPr>
                                    <m:t>2</m:t>
                                  </m:r>
                                </m:e>
                              </m:eqArr>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oMath>
                  </m:oMathPara>
                </a14:m>
                <a:endParaRPr lang="en-CA" sz="4000" dirty="0"/>
              </a:p>
            </p:txBody>
          </p:sp>
        </mc:Choice>
        <mc:Fallback xmlns="">
          <p:sp>
            <p:nvSpPr>
              <p:cNvPr id="30" name="TextBox 29">
                <a:extLst>
                  <a:ext uri="{FF2B5EF4-FFF2-40B4-BE49-F238E27FC236}">
                    <a16:creationId xmlns:a16="http://schemas.microsoft.com/office/drawing/2014/main" id="{31889040-6D78-4325-9C57-5AA64E53853B}"/>
                  </a:ext>
                </a:extLst>
              </p:cNvPr>
              <p:cNvSpPr txBox="1">
                <a:spLocks noRot="1" noChangeAspect="1" noMove="1" noResize="1" noEditPoints="1" noAdjustHandles="1" noChangeArrowheads="1" noChangeShapeType="1" noTextEdit="1"/>
              </p:cNvSpPr>
              <p:nvPr/>
            </p:nvSpPr>
            <p:spPr>
              <a:xfrm>
                <a:off x="6918964" y="1802419"/>
                <a:ext cx="3934923" cy="138307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E761A7-F647-4A3C-BE19-15369AEF6590}"/>
                  </a:ext>
                </a:extLst>
              </p:cNvPr>
              <p:cNvSpPr txBox="1"/>
              <p:nvPr/>
            </p:nvSpPr>
            <p:spPr>
              <a:xfrm>
                <a:off x="6462644" y="3602723"/>
                <a:ext cx="5069144" cy="118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nor/>
                                  </m:rPr>
                                  <a:rPr lang="en-CA" sz="4000">
                                    <a:latin typeface="Cambria Math" panose="02040503050406030204" pitchFamily="18" charset="0"/>
                                    <a:ea typeface="Cambria Math" panose="02040503050406030204" pitchFamily="18" charset="0"/>
                                  </a:rPr>
                                  <m:t>¼</m:t>
                                </m:r>
                              </m:e>
                              <m:e>
                                <m:r>
                                  <m:rPr>
                                    <m:nor/>
                                  </m:rPr>
                                  <a:rPr lang="en-CA" sz="4000">
                                    <a:latin typeface="Cambria Math" panose="02040503050406030204" pitchFamily="18" charset="0"/>
                                    <a:ea typeface="Cambria Math" panose="02040503050406030204" pitchFamily="18" charset="0"/>
                                  </a:rPr>
                                  <m:t>½</m:t>
                                </m:r>
                              </m:e>
                            </m:mr>
                            <m:mr>
                              <m:e>
                                <m:r>
                                  <a:rPr lang="en-US" sz="4000" i="1">
                                    <a:latin typeface="Cambria Math" panose="02040503050406030204" pitchFamily="18" charset="0"/>
                                  </a:rPr>
                                  <m:t>−</m:t>
                                </m:r>
                                <m:r>
                                  <m:rPr>
                                    <m:nor/>
                                  </m:rPr>
                                  <a:rPr lang="en-US" sz="4000">
                                    <a:latin typeface="Cambria Math" panose="02040503050406030204" pitchFamily="18" charset="0"/>
                                    <a:ea typeface="Cambria Math" panose="02040503050406030204" pitchFamily="18" charset="0"/>
                                  </a:rPr>
                                  <m:t>1</m:t>
                                </m:r>
                              </m:e>
                              <m:e>
                                <m:r>
                                  <m:rPr>
                                    <m:nor/>
                                  </m:rPr>
                                  <a:rPr lang="en-US" sz="4000">
                                    <a:latin typeface="Cambria Math" panose="02040503050406030204" pitchFamily="18" charset="0"/>
                                    <a:ea typeface="Cambria Math" panose="02040503050406030204" pitchFamily="18" charset="0"/>
                                  </a:rPr>
                                  <m:t>2</m:t>
                                </m:r>
                              </m:e>
                            </m:mr>
                          </m:m>
                        </m:e>
                      </m:d>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r>
                        <a:rPr lang="en-CA" sz="4000" i="1" dirty="0" smtClean="0">
                          <a:latin typeface="Cambria Math" panose="02040503050406030204" pitchFamily="18" charset="0"/>
                        </a:rPr>
                        <m:t>=</m:t>
                      </m:r>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¾</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𝑖</m:t>
                                      </m:r>
                                    </m:sub>
                                  </m:sSub>
                                </m:e>
                              </m:acc>
                            </m:e>
                          </m:acc>
                        </m:sub>
                      </m:sSub>
                    </m:oMath>
                  </m:oMathPara>
                </a14:m>
                <a:endParaRPr lang="en-CA" sz="4000" dirty="0"/>
              </a:p>
            </p:txBody>
          </p:sp>
        </mc:Choice>
        <mc:Fallback xmlns="">
          <p:sp>
            <p:nvSpPr>
              <p:cNvPr id="31" name="TextBox 30">
                <a:extLst>
                  <a:ext uri="{FF2B5EF4-FFF2-40B4-BE49-F238E27FC236}">
                    <a16:creationId xmlns:a16="http://schemas.microsoft.com/office/drawing/2014/main" id="{C5E761A7-F647-4A3C-BE19-15369AEF6590}"/>
                  </a:ext>
                </a:extLst>
              </p:cNvPr>
              <p:cNvSpPr txBox="1">
                <a:spLocks noRot="1" noChangeAspect="1" noMove="1" noResize="1" noEditPoints="1" noAdjustHandles="1" noChangeArrowheads="1" noChangeShapeType="1" noTextEdit="1"/>
              </p:cNvSpPr>
              <p:nvPr/>
            </p:nvSpPr>
            <p:spPr>
              <a:xfrm>
                <a:off x="6462644" y="3602723"/>
                <a:ext cx="5069144" cy="118590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15" name="Ink 14">
                <a:extLst>
                  <a:ext uri="{FF2B5EF4-FFF2-40B4-BE49-F238E27FC236}">
                    <a16:creationId xmlns:a16="http://schemas.microsoft.com/office/drawing/2014/main" id="{D5F9AF5D-FC1D-464A-9502-7AF89A10FE7D}"/>
                  </a:ext>
                </a:extLst>
              </p14:cNvPr>
              <p14:cNvContentPartPr/>
              <p14:nvPr>
                <p:extLst>
                  <p:ext uri="{42D2F446-02D8-4167-A562-619A0277C38B}">
                    <p15:isNarration xmlns:p15="http://schemas.microsoft.com/office/powerpoint/2012/main" val="1"/>
                  </p:ext>
                </p:extLst>
              </p14:nvPr>
            </p14:nvContentPartPr>
            <p14:xfrm>
              <a:off x="2316960" y="668880"/>
              <a:ext cx="9042840" cy="4485960"/>
            </p14:xfrm>
          </p:contentPart>
        </mc:Choice>
        <mc:Fallback xmlns="">
          <p:pic>
            <p:nvPicPr>
              <p:cNvPr id="15" name="Ink 14">
                <a:extLst>
                  <a:ext uri="{FF2B5EF4-FFF2-40B4-BE49-F238E27FC236}">
                    <a16:creationId xmlns:a16="http://schemas.microsoft.com/office/drawing/2014/main" id="{D5F9AF5D-FC1D-464A-9502-7AF89A10FE7D}"/>
                  </a:ext>
                </a:extLst>
              </p:cNvPr>
              <p:cNvPicPr>
                <a:picLocks noGrp="1" noRot="1" noChangeAspect="1" noMove="1" noResize="1" noEditPoints="1" noAdjustHandles="1" noChangeArrowheads="1" noChangeShapeType="1"/>
              </p:cNvPicPr>
              <p:nvPr/>
            </p:nvPicPr>
            <p:blipFill>
              <a:blip r:embed="rId18"/>
              <a:stretch>
                <a:fillRect/>
              </a:stretch>
            </p:blipFill>
            <p:spPr>
              <a:xfrm>
                <a:off x="2307600" y="659520"/>
                <a:ext cx="9061560" cy="4504680"/>
              </a:xfrm>
              <a:prstGeom prst="rect">
                <a:avLst/>
              </a:prstGeom>
            </p:spPr>
          </p:pic>
        </mc:Fallback>
      </mc:AlternateContent>
    </p:spTree>
    <p:custDataLst>
      <p:tags r:id="rId1"/>
    </p:custDataLst>
    <p:extLst>
      <p:ext uri="{BB962C8B-B14F-4D97-AF65-F5344CB8AC3E}">
        <p14:creationId xmlns:p14="http://schemas.microsoft.com/office/powerpoint/2010/main" val="1918411002"/>
      </p:ext>
    </p:extLst>
  </p:cSld>
  <p:clrMapOvr>
    <a:masterClrMapping/>
  </p:clrMapOvr>
  <mc:AlternateContent xmlns:mc="http://schemas.openxmlformats.org/markup-compatibility/2006" xmlns:p14="http://schemas.microsoft.com/office/powerpoint/2010/main">
    <mc:Choice Requires="p14">
      <p:transition spd="slow" p14:dur="2000" advTm="135793"/>
    </mc:Choice>
    <mc:Fallback xmlns="">
      <p:transition spd="slow" advTm="135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5979BD7-4823-431F-A94D-D66F84359A49}"/>
              </a:ext>
            </a:extLst>
          </p:cNvPr>
          <p:cNvPicPr>
            <a:picLocks noChangeAspect="1"/>
          </p:cNvPicPr>
          <p:nvPr/>
        </p:nvPicPr>
        <p:blipFill rotWithShape="1">
          <a:blip r:embed="rId4"/>
          <a:srcRect l="11828" t="66537" r="39162"/>
          <a:stretch/>
        </p:blipFill>
        <p:spPr>
          <a:xfrm>
            <a:off x="477077" y="709795"/>
            <a:ext cx="4903305" cy="3127866"/>
          </a:xfrm>
          <a:prstGeom prst="rect">
            <a:avLst/>
          </a:prstGeom>
        </p:spPr>
      </p:pic>
      <p:pic>
        <p:nvPicPr>
          <p:cNvPr id="4" name="Picture 3">
            <a:extLst>
              <a:ext uri="{FF2B5EF4-FFF2-40B4-BE49-F238E27FC236}">
                <a16:creationId xmlns:a16="http://schemas.microsoft.com/office/drawing/2014/main" id="{E3E76131-966E-4A00-9BA4-6DC526A28B73}"/>
              </a:ext>
            </a:extLst>
          </p:cNvPr>
          <p:cNvPicPr>
            <a:picLocks noChangeAspect="1"/>
          </p:cNvPicPr>
          <p:nvPr/>
        </p:nvPicPr>
        <p:blipFill rotWithShape="1">
          <a:blip r:embed="rId4"/>
          <a:srcRect l="11828" t="66537" r="39162"/>
          <a:stretch/>
        </p:blipFill>
        <p:spPr>
          <a:xfrm>
            <a:off x="450573" y="2429044"/>
            <a:ext cx="4903305" cy="3127866"/>
          </a:xfrm>
          <a:prstGeom prst="rect">
            <a:avLst/>
          </a:prstGeom>
        </p:spPr>
      </p:pic>
      <p:cxnSp>
        <p:nvCxnSpPr>
          <p:cNvPr id="5" name="Straight Arrow Connector 4">
            <a:extLst>
              <a:ext uri="{FF2B5EF4-FFF2-40B4-BE49-F238E27FC236}">
                <a16:creationId xmlns:a16="http://schemas.microsoft.com/office/drawing/2014/main" id="{7436B008-3923-4BFA-A913-08825C185F49}"/>
              </a:ext>
            </a:extLst>
          </p:cNvPr>
          <p:cNvCxnSpPr>
            <a:cxnSpLocks/>
          </p:cNvCxnSpPr>
          <p:nvPr/>
        </p:nvCxnSpPr>
        <p:spPr>
          <a:xfrm flipV="1">
            <a:off x="1528159" y="3442252"/>
            <a:ext cx="0" cy="180229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8655F587-C9BD-43A3-A4CB-9191C6BD98B9}"/>
              </a:ext>
            </a:extLst>
          </p:cNvPr>
          <p:cNvCxnSpPr>
            <a:cxnSpLocks/>
          </p:cNvCxnSpPr>
          <p:nvPr/>
        </p:nvCxnSpPr>
        <p:spPr>
          <a:xfrm flipV="1">
            <a:off x="1501655" y="5244547"/>
            <a:ext cx="1929770" cy="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CFCA5CBE-6AB6-4287-BA7D-1C30975910DE}"/>
              </a:ext>
            </a:extLst>
          </p:cNvPr>
          <p:cNvCxnSpPr>
            <a:cxnSpLocks/>
          </p:cNvCxnSpPr>
          <p:nvPr/>
        </p:nvCxnSpPr>
        <p:spPr>
          <a:xfrm flipH="1" flipV="1">
            <a:off x="609771" y="4806960"/>
            <a:ext cx="952214" cy="447093"/>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15302CF-BC5F-4F83-AE3C-F83C3B4273C3}"/>
              </a:ext>
            </a:extLst>
          </p:cNvPr>
          <p:cNvCxnSpPr>
            <a:cxnSpLocks/>
          </p:cNvCxnSpPr>
          <p:nvPr/>
        </p:nvCxnSpPr>
        <p:spPr>
          <a:xfrm flipV="1">
            <a:off x="1495853" y="3442249"/>
            <a:ext cx="3714322" cy="181958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D85CCE2-2EF5-4883-B833-49EB2B20ACBF}"/>
                  </a:ext>
                </a:extLst>
              </p:cNvPr>
              <p:cNvSpPr/>
              <p:nvPr/>
            </p:nvSpPr>
            <p:spPr>
              <a:xfrm>
                <a:off x="3457929" y="4878053"/>
                <a:ext cx="782137"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1</m:t>
                              </m:r>
                            </m:sub>
                          </m:sSub>
                        </m:e>
                      </m:acc>
                    </m:oMath>
                  </m:oMathPara>
                </a14:m>
                <a:endParaRPr lang="en-CA" sz="4000" dirty="0"/>
              </a:p>
            </p:txBody>
          </p:sp>
        </mc:Choice>
        <mc:Fallback xmlns="">
          <p:sp>
            <p:nvSpPr>
              <p:cNvPr id="9" name="Rectangle 8">
                <a:extLst>
                  <a:ext uri="{FF2B5EF4-FFF2-40B4-BE49-F238E27FC236}">
                    <a16:creationId xmlns:a16="http://schemas.microsoft.com/office/drawing/2014/main" id="{0D85CCE2-2EF5-4883-B833-49EB2B20ACBF}"/>
                  </a:ext>
                </a:extLst>
              </p:cNvPr>
              <p:cNvSpPr>
                <a:spLocks noRot="1" noChangeAspect="1" noMove="1" noResize="1" noEditPoints="1" noAdjustHandles="1" noChangeArrowheads="1" noChangeShapeType="1" noTextEdit="1"/>
              </p:cNvSpPr>
              <p:nvPr/>
            </p:nvSpPr>
            <p:spPr>
              <a:xfrm>
                <a:off x="3457929" y="4878053"/>
                <a:ext cx="782137"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E85EBB-7603-4EE3-A83B-79A6472901D8}"/>
                  </a:ext>
                </a:extLst>
              </p:cNvPr>
              <p:cNvSpPr/>
              <p:nvPr/>
            </p:nvSpPr>
            <p:spPr>
              <a:xfrm>
                <a:off x="1131159" y="2703174"/>
                <a:ext cx="79400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2</m:t>
                              </m:r>
                            </m:sub>
                          </m:sSub>
                        </m:e>
                      </m:acc>
                    </m:oMath>
                  </m:oMathPara>
                </a14:m>
                <a:endParaRPr lang="en-CA" sz="4000" dirty="0"/>
              </a:p>
            </p:txBody>
          </p:sp>
        </mc:Choice>
        <mc:Fallback xmlns="">
          <p:sp>
            <p:nvSpPr>
              <p:cNvPr id="10" name="Rectangle 9">
                <a:extLst>
                  <a:ext uri="{FF2B5EF4-FFF2-40B4-BE49-F238E27FC236}">
                    <a16:creationId xmlns:a16="http://schemas.microsoft.com/office/drawing/2014/main" id="{07E85EBB-7603-4EE3-A83B-79A6472901D8}"/>
                  </a:ext>
                </a:extLst>
              </p:cNvPr>
              <p:cNvSpPr>
                <a:spLocks noRot="1" noChangeAspect="1" noMove="1" noResize="1" noEditPoints="1" noAdjustHandles="1" noChangeArrowheads="1" noChangeShapeType="1" noTextEdit="1"/>
              </p:cNvSpPr>
              <p:nvPr/>
            </p:nvSpPr>
            <p:spPr>
              <a:xfrm>
                <a:off x="1131159" y="2703174"/>
                <a:ext cx="794000"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39E0364-9662-434D-B787-E854FA19C735}"/>
                  </a:ext>
                </a:extLst>
              </p:cNvPr>
              <p:cNvSpPr/>
              <p:nvPr/>
            </p:nvSpPr>
            <p:spPr>
              <a:xfrm>
                <a:off x="5236679" y="3059480"/>
                <a:ext cx="765786"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1</m:t>
                                  </m:r>
                                </m:sub>
                              </m:sSub>
                            </m:e>
                          </m:acc>
                        </m:e>
                      </m:acc>
                    </m:oMath>
                  </m:oMathPara>
                </a14:m>
                <a:endParaRPr lang="en-CA" sz="4000" dirty="0"/>
              </a:p>
            </p:txBody>
          </p:sp>
        </mc:Choice>
        <mc:Fallback xmlns="">
          <p:sp>
            <p:nvSpPr>
              <p:cNvPr id="11" name="Rectangle 10">
                <a:extLst>
                  <a:ext uri="{FF2B5EF4-FFF2-40B4-BE49-F238E27FC236}">
                    <a16:creationId xmlns:a16="http://schemas.microsoft.com/office/drawing/2014/main" id="{C39E0364-9662-434D-B787-E854FA19C735}"/>
                  </a:ext>
                </a:extLst>
              </p:cNvPr>
              <p:cNvSpPr>
                <a:spLocks noRot="1" noChangeAspect="1" noMove="1" noResize="1" noEditPoints="1" noAdjustHandles="1" noChangeArrowheads="1" noChangeShapeType="1" noTextEdit="1"/>
              </p:cNvSpPr>
              <p:nvPr/>
            </p:nvSpPr>
            <p:spPr>
              <a:xfrm>
                <a:off x="5236679" y="3059480"/>
                <a:ext cx="765786"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9E5FE00-1208-4004-A2A1-19B490809610}"/>
                  </a:ext>
                </a:extLst>
              </p:cNvPr>
              <p:cNvSpPr/>
              <p:nvPr/>
            </p:nvSpPr>
            <p:spPr>
              <a:xfrm>
                <a:off x="0" y="3959495"/>
                <a:ext cx="777649"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2</m:t>
                                  </m:r>
                                </m:sub>
                              </m:sSub>
                            </m:e>
                          </m:acc>
                        </m:e>
                      </m:acc>
                    </m:oMath>
                  </m:oMathPara>
                </a14:m>
                <a:endParaRPr lang="en-CA" sz="4000" dirty="0"/>
              </a:p>
            </p:txBody>
          </p:sp>
        </mc:Choice>
        <mc:Fallback xmlns="">
          <p:sp>
            <p:nvSpPr>
              <p:cNvPr id="12" name="Rectangle 11">
                <a:extLst>
                  <a:ext uri="{FF2B5EF4-FFF2-40B4-BE49-F238E27FC236}">
                    <a16:creationId xmlns:a16="http://schemas.microsoft.com/office/drawing/2014/main" id="{99E5FE00-1208-4004-A2A1-19B490809610}"/>
                  </a:ext>
                </a:extLst>
              </p:cNvPr>
              <p:cNvSpPr>
                <a:spLocks noRot="1" noChangeAspect="1" noMove="1" noResize="1" noEditPoints="1" noAdjustHandles="1" noChangeArrowheads="1" noChangeShapeType="1" noTextEdit="1"/>
              </p:cNvSpPr>
              <p:nvPr/>
            </p:nvSpPr>
            <p:spPr>
              <a:xfrm>
                <a:off x="0" y="3959495"/>
                <a:ext cx="777649" cy="785087"/>
              </a:xfrm>
              <a:prstGeom prst="rect">
                <a:avLst/>
              </a:prstGeom>
              <a:blipFill>
                <a:blip r:embed="rId10"/>
                <a:stretch>
                  <a:fillRect/>
                </a:stretch>
              </a:blipFill>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8D3E91EA-D2CB-4BC0-B029-2E9A208D8A47}"/>
              </a:ext>
            </a:extLst>
          </p:cNvPr>
          <p:cNvCxnSpPr>
            <a:cxnSpLocks/>
          </p:cNvCxnSpPr>
          <p:nvPr/>
        </p:nvCxnSpPr>
        <p:spPr>
          <a:xfrm flipV="1">
            <a:off x="1528159" y="3509451"/>
            <a:ext cx="1824855" cy="1725595"/>
          </a:xfrm>
          <a:prstGeom prst="straightConnector1">
            <a:avLst/>
          </a:prstGeom>
          <a:ln w="57150">
            <a:solidFill>
              <a:srgbClr val="FFC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A198AA1-CD9D-491E-8294-64291CC52A0C}"/>
                  </a:ext>
                </a:extLst>
              </p:cNvPr>
              <p:cNvSpPr/>
              <p:nvPr/>
            </p:nvSpPr>
            <p:spPr>
              <a:xfrm>
                <a:off x="3254988" y="2956600"/>
                <a:ext cx="5940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oMath>
                  </m:oMathPara>
                </a14:m>
                <a:endParaRPr lang="en-CA" sz="4000" dirty="0"/>
              </a:p>
            </p:txBody>
          </p:sp>
        </mc:Choice>
        <mc:Fallback xmlns="">
          <p:sp>
            <p:nvSpPr>
              <p:cNvPr id="14" name="Rectangle 13">
                <a:extLst>
                  <a:ext uri="{FF2B5EF4-FFF2-40B4-BE49-F238E27FC236}">
                    <a16:creationId xmlns:a16="http://schemas.microsoft.com/office/drawing/2014/main" id="{EA198AA1-CD9D-491E-8294-64291CC52A0C}"/>
                  </a:ext>
                </a:extLst>
              </p:cNvPr>
              <p:cNvSpPr>
                <a:spLocks noRot="1" noChangeAspect="1" noMove="1" noResize="1" noEditPoints="1" noAdjustHandles="1" noChangeArrowheads="1" noChangeShapeType="1" noTextEdit="1"/>
              </p:cNvSpPr>
              <p:nvPr/>
            </p:nvSpPr>
            <p:spPr>
              <a:xfrm>
                <a:off x="3254988" y="2956600"/>
                <a:ext cx="594009" cy="707886"/>
              </a:xfrm>
              <a:prstGeom prst="rect">
                <a:avLst/>
              </a:prstGeom>
              <a:blipFill>
                <a:blip r:embed="rId11"/>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6E5D2467-C544-479D-993C-43FBA95B2900}"/>
              </a:ext>
            </a:extLst>
          </p:cNvPr>
          <p:cNvCxnSpPr>
            <a:cxnSpLocks/>
          </p:cNvCxnSpPr>
          <p:nvPr/>
        </p:nvCxnSpPr>
        <p:spPr>
          <a:xfrm flipV="1">
            <a:off x="1532835" y="1789043"/>
            <a:ext cx="948854" cy="3487303"/>
          </a:xfrm>
          <a:prstGeom prst="straightConnector1">
            <a:avLst/>
          </a:prstGeom>
          <a:ln w="57150">
            <a:solidFill>
              <a:srgbClr val="B086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FCEFF99-1257-4C7C-A277-1FA4622742F6}"/>
                  </a:ext>
                </a:extLst>
              </p:cNvPr>
              <p:cNvSpPr/>
              <p:nvPr/>
            </p:nvSpPr>
            <p:spPr>
              <a:xfrm>
                <a:off x="2208830" y="1105802"/>
                <a:ext cx="1303434"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𝐿</m:t>
                      </m:r>
                      <m:r>
                        <a:rPr lang="en-US" sz="4000" b="0" i="1" smtClean="0">
                          <a:solidFill>
                            <a:schemeClr val="tx1"/>
                          </a:solidFill>
                          <a:latin typeface="Cambria Math" panose="02040503050406030204" pitchFamily="18" charset="0"/>
                        </a:rPr>
                        <m:t>(</m:t>
                      </m:r>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r>
                        <a:rPr lang="en-US" sz="4000" b="0" i="1" smtClean="0">
                          <a:solidFill>
                            <a:schemeClr val="tx1"/>
                          </a:solidFill>
                          <a:latin typeface="Cambria Math" panose="02040503050406030204" pitchFamily="18" charset="0"/>
                        </a:rPr>
                        <m:t>)</m:t>
                      </m:r>
                    </m:oMath>
                  </m:oMathPara>
                </a14:m>
                <a:endParaRPr lang="en-CA" sz="4000" dirty="0">
                  <a:solidFill>
                    <a:schemeClr val="tx1"/>
                  </a:solidFill>
                </a:endParaRPr>
              </a:p>
            </p:txBody>
          </p:sp>
        </mc:Choice>
        <mc:Fallback xmlns="">
          <p:sp>
            <p:nvSpPr>
              <p:cNvPr id="20" name="Rectangle 19">
                <a:extLst>
                  <a:ext uri="{FF2B5EF4-FFF2-40B4-BE49-F238E27FC236}">
                    <a16:creationId xmlns:a16="http://schemas.microsoft.com/office/drawing/2014/main" id="{7FCEFF99-1257-4C7C-A277-1FA4622742F6}"/>
                  </a:ext>
                </a:extLst>
              </p:cNvPr>
              <p:cNvSpPr>
                <a:spLocks noRot="1" noChangeAspect="1" noMove="1" noResize="1" noEditPoints="1" noAdjustHandles="1" noChangeArrowheads="1" noChangeShapeType="1" noTextEdit="1"/>
              </p:cNvSpPr>
              <p:nvPr/>
            </p:nvSpPr>
            <p:spPr>
              <a:xfrm>
                <a:off x="2208830" y="1105802"/>
                <a:ext cx="1303434"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1B6926A-2C75-485E-8530-A8BFE2314A49}"/>
                  </a:ext>
                </a:extLst>
              </p:cNvPr>
              <p:cNvSpPr txBox="1"/>
              <p:nvPr/>
            </p:nvSpPr>
            <p:spPr>
              <a:xfrm>
                <a:off x="6122496" y="149298"/>
                <a:ext cx="2099486" cy="1189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r>
                                      <m:rPr>
                                        <m:nor/>
                                      </m:rPr>
                                      <a:rPr lang="en-CA" sz="4000">
                                        <a:latin typeface="Cambria Math" panose="02040503050406030204" pitchFamily="18" charset="0"/>
                                        <a:ea typeface="Cambria Math" panose="02040503050406030204" pitchFamily="18" charset="0"/>
                                      </a:rPr>
                                      <m:t>½</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2</m:t>
                                    </m:r>
                                  </m:e>
                                </m:mr>
                              </m:m>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oMath>
                  </m:oMathPara>
                </a14:m>
                <a:endParaRPr lang="en-CA" sz="4000" dirty="0"/>
              </a:p>
            </p:txBody>
          </p:sp>
        </mc:Choice>
        <mc:Fallback xmlns="">
          <p:sp>
            <p:nvSpPr>
              <p:cNvPr id="26" name="TextBox 25">
                <a:extLst>
                  <a:ext uri="{FF2B5EF4-FFF2-40B4-BE49-F238E27FC236}">
                    <a16:creationId xmlns:a16="http://schemas.microsoft.com/office/drawing/2014/main" id="{A1B6926A-2C75-485E-8530-A8BFE2314A49}"/>
                  </a:ext>
                </a:extLst>
              </p:cNvPr>
              <p:cNvSpPr txBox="1">
                <a:spLocks noRot="1" noChangeAspect="1" noMove="1" noResize="1" noEditPoints="1" noAdjustHandles="1" noChangeArrowheads="1" noChangeShapeType="1" noTextEdit="1"/>
              </p:cNvSpPr>
              <p:nvPr/>
            </p:nvSpPr>
            <p:spPr>
              <a:xfrm>
                <a:off x="6122496" y="149298"/>
                <a:ext cx="2099486" cy="118987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B14E821-3C2F-43E0-A7E3-5682096B4F18}"/>
                  </a:ext>
                </a:extLst>
              </p:cNvPr>
              <p:cNvSpPr/>
              <p:nvPr/>
            </p:nvSpPr>
            <p:spPr>
              <a:xfrm>
                <a:off x="8801863" y="108584"/>
                <a:ext cx="3390137" cy="17543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1</m:t>
                                  </m:r>
                                </m:sub>
                              </m:sSub>
                            </m:e>
                          </m:acc>
                        </m:e>
                      </m:d>
                      <m:r>
                        <a:rPr lang="en-US" sz="3600" b="0" i="1" smtClean="0">
                          <a:solidFill>
                            <a:schemeClr val="tx1"/>
                          </a:solidFill>
                          <a:latin typeface="Cambria Math" panose="02040503050406030204" pitchFamily="18" charset="0"/>
                        </a:rPr>
                        <m:t>=</m:t>
                      </m:r>
                      <m:r>
                        <m:rPr>
                          <m:nor/>
                        </m:rPr>
                        <a:rPr lang="en-CA" sz="3600" smtClean="0">
                          <a:latin typeface="Cambria Math" panose="02040503050406030204" pitchFamily="18" charset="0"/>
                          <a:ea typeface="Cambria Math" panose="02040503050406030204" pitchFamily="18" charset="0"/>
                        </a:rPr>
                        <m:t>½</m:t>
                      </m:r>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1</m:t>
                              </m:r>
                            </m:sub>
                          </m:sSub>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2</m:t>
                                  </m:r>
                                </m:sub>
                              </m:sSub>
                            </m:e>
                          </m:acc>
                        </m:e>
                      </m:d>
                      <m:r>
                        <a:rPr lang="en-US" sz="3600" b="0" i="1" smtClean="0">
                          <a:solidFill>
                            <a:schemeClr val="tx1"/>
                          </a:solidFill>
                          <a:latin typeface="Cambria Math" panose="02040503050406030204" pitchFamily="18" charset="0"/>
                        </a:rPr>
                        <m:t>=2</m:t>
                      </m:r>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2</m:t>
                              </m:r>
                            </m:sub>
                          </m:sSub>
                        </m:e>
                      </m:acc>
                    </m:oMath>
                  </m:oMathPara>
                </a14:m>
                <a:endParaRPr lang="en-CA" sz="3600" dirty="0">
                  <a:solidFill>
                    <a:schemeClr val="tx1"/>
                  </a:solidFill>
                </a:endParaRPr>
              </a:p>
              <a:p>
                <a:endParaRPr lang="en-CA" sz="3600" dirty="0">
                  <a:solidFill>
                    <a:schemeClr val="tx1"/>
                  </a:solidFill>
                </a:endParaRPr>
              </a:p>
            </p:txBody>
          </p:sp>
        </mc:Choice>
        <mc:Fallback xmlns="">
          <p:sp>
            <p:nvSpPr>
              <p:cNvPr id="27" name="Rectangle 26">
                <a:extLst>
                  <a:ext uri="{FF2B5EF4-FFF2-40B4-BE49-F238E27FC236}">
                    <a16:creationId xmlns:a16="http://schemas.microsoft.com/office/drawing/2014/main" id="{7B14E821-3C2F-43E0-A7E3-5682096B4F18}"/>
                  </a:ext>
                </a:extLst>
              </p:cNvPr>
              <p:cNvSpPr>
                <a:spLocks noRot="1" noChangeAspect="1" noMove="1" noResize="1" noEditPoints="1" noAdjustHandles="1" noChangeArrowheads="1" noChangeShapeType="1" noTextEdit="1"/>
              </p:cNvSpPr>
              <p:nvPr/>
            </p:nvSpPr>
            <p:spPr>
              <a:xfrm>
                <a:off x="8801863" y="108584"/>
                <a:ext cx="3390137" cy="175432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15A0DF2-DC3C-4B75-99A1-52E926158961}"/>
                  </a:ext>
                </a:extLst>
              </p:cNvPr>
              <p:cNvSpPr/>
              <p:nvPr/>
            </p:nvSpPr>
            <p:spPr>
              <a:xfrm>
                <a:off x="6838124" y="5205858"/>
                <a:ext cx="4682590" cy="203235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1</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2</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2</m:t>
                              </m:r>
                            </m:sub>
                            <m:sup>
                              <m:r>
                                <a:rPr lang="en-US" sz="3600" b="0" i="1" smtClean="0">
                                  <a:solidFill>
                                    <a:schemeClr val="tx1"/>
                                  </a:solidFill>
                                  <a:latin typeface="Cambria Math" panose="02040503050406030204" pitchFamily="18" charset="0"/>
                                </a:rPr>
                                <m:t>1</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2</m:t>
                              </m:r>
                            </m:sub>
                            <m:sup>
                              <m:r>
                                <a:rPr lang="en-US" sz="3600" b="0" i="1" smtClean="0">
                                  <a:solidFill>
                                    <a:schemeClr val="tx1"/>
                                  </a:solidFill>
                                  <a:latin typeface="Cambria Math" panose="02040503050406030204" pitchFamily="18" charset="0"/>
                                </a:rPr>
                                <m:t>2</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oMath>
                  </m:oMathPara>
                </a14:m>
                <a:endParaRPr lang="en-CA" sz="3600" dirty="0">
                  <a:solidFill>
                    <a:schemeClr val="tx1"/>
                  </a:solidFill>
                </a:endParaRPr>
              </a:p>
              <a:p>
                <a:endParaRPr lang="en-CA" sz="3600" dirty="0">
                  <a:solidFill>
                    <a:schemeClr val="tx1"/>
                  </a:solidFill>
                </a:endParaRPr>
              </a:p>
            </p:txBody>
          </p:sp>
        </mc:Choice>
        <mc:Fallback xmlns="">
          <p:sp>
            <p:nvSpPr>
              <p:cNvPr id="28" name="Rectangle 27">
                <a:extLst>
                  <a:ext uri="{FF2B5EF4-FFF2-40B4-BE49-F238E27FC236}">
                    <a16:creationId xmlns:a16="http://schemas.microsoft.com/office/drawing/2014/main" id="{115A0DF2-DC3C-4B75-99A1-52E926158961}"/>
                  </a:ext>
                </a:extLst>
              </p:cNvPr>
              <p:cNvSpPr>
                <a:spLocks noRot="1" noChangeAspect="1" noMove="1" noResize="1" noEditPoints="1" noAdjustHandles="1" noChangeArrowheads="1" noChangeShapeType="1" noTextEdit="1"/>
              </p:cNvSpPr>
              <p:nvPr/>
            </p:nvSpPr>
            <p:spPr>
              <a:xfrm>
                <a:off x="6838124" y="5205858"/>
                <a:ext cx="4682590" cy="203235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1889040-6D78-4325-9C57-5AA64E53853B}"/>
                  </a:ext>
                </a:extLst>
              </p:cNvPr>
              <p:cNvSpPr txBox="1"/>
              <p:nvPr/>
            </p:nvSpPr>
            <p:spPr>
              <a:xfrm>
                <a:off x="6918964" y="1802419"/>
                <a:ext cx="3934923"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smtClean="0">
                          <a:latin typeface="Cambria Math" panose="02040503050406030204" pitchFamily="18" charset="0"/>
                        </a:rPr>
                        <m:t>L</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1</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d>
                            <m:dPr>
                              <m:begChr m:val="["/>
                              <m:endChr m:val="]"/>
                              <m:ctrlPr>
                                <a:rPr lang="en-US" sz="4000" b="0" i="1" smtClean="0">
                                  <a:solidFill>
                                    <a:srgbClr val="B08600"/>
                                  </a:solidFill>
                                  <a:latin typeface="Cambria Math" panose="02040503050406030204" pitchFamily="18" charset="0"/>
                                </a:rPr>
                              </m:ctrlPr>
                            </m:dPr>
                            <m:e>
                              <m:eqArr>
                                <m:eqArrPr>
                                  <m:ctrlPr>
                                    <a:rPr lang="en-US" sz="4000" b="0" i="1" smtClean="0">
                                      <a:solidFill>
                                        <a:srgbClr val="B08600"/>
                                      </a:solidFill>
                                      <a:latin typeface="Cambria Math" panose="02040503050406030204" pitchFamily="18" charset="0"/>
                                    </a:rPr>
                                  </m:ctrlPr>
                                </m:eqArrPr>
                                <m:e>
                                  <m:r>
                                    <m:rPr>
                                      <m:nor/>
                                    </m:rPr>
                                    <a:rPr lang="en-CA" sz="4000" smtClean="0">
                                      <a:solidFill>
                                        <a:srgbClr val="B08600"/>
                                      </a:solidFill>
                                      <a:latin typeface="Cambria Math" panose="02040503050406030204" pitchFamily="18" charset="0"/>
                                      <a:ea typeface="Cambria Math" panose="02040503050406030204" pitchFamily="18" charset="0"/>
                                    </a:rPr>
                                    <m:t>½</m:t>
                                  </m:r>
                                </m:e>
                                <m:e>
                                  <m:r>
                                    <a:rPr lang="en-US" sz="4000" b="0" i="1" smtClean="0">
                                      <a:solidFill>
                                        <a:srgbClr val="B08600"/>
                                      </a:solidFill>
                                      <a:latin typeface="Cambria Math" panose="02040503050406030204" pitchFamily="18" charset="0"/>
                                    </a:rPr>
                                    <m:t>2</m:t>
                                  </m:r>
                                </m:e>
                              </m:eqArr>
                            </m:e>
                          </m:d>
                        </m:e>
                        <m:sub>
                          <m:acc>
                            <m:accPr>
                              <m:chr m:val="⃗"/>
                              <m:ctrlPr>
                                <a:rPr lang="en-US" sz="4000" i="1" smtClean="0">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b="0" i="1" smtClean="0">
                                      <a:solidFill>
                                        <a:schemeClr val="accent5">
                                          <a:lumMod val="50000"/>
                                        </a:schemeClr>
                                      </a:solidFill>
                                      <a:latin typeface="Cambria Math" panose="02040503050406030204" pitchFamily="18" charset="0"/>
                                    </a:rPr>
                                    <m:t>𝑖</m:t>
                                  </m:r>
                                </m:sub>
                              </m:sSub>
                            </m:e>
                          </m:acc>
                        </m:sub>
                      </m:sSub>
                    </m:oMath>
                  </m:oMathPara>
                </a14:m>
                <a:endParaRPr lang="en-CA" sz="4000" dirty="0"/>
              </a:p>
            </p:txBody>
          </p:sp>
        </mc:Choice>
        <mc:Fallback xmlns="">
          <p:sp>
            <p:nvSpPr>
              <p:cNvPr id="30" name="TextBox 29">
                <a:extLst>
                  <a:ext uri="{FF2B5EF4-FFF2-40B4-BE49-F238E27FC236}">
                    <a16:creationId xmlns:a16="http://schemas.microsoft.com/office/drawing/2014/main" id="{31889040-6D78-4325-9C57-5AA64E53853B}"/>
                  </a:ext>
                </a:extLst>
              </p:cNvPr>
              <p:cNvSpPr txBox="1">
                <a:spLocks noRot="1" noChangeAspect="1" noMove="1" noResize="1" noEditPoints="1" noAdjustHandles="1" noChangeArrowheads="1" noChangeShapeType="1" noTextEdit="1"/>
              </p:cNvSpPr>
              <p:nvPr/>
            </p:nvSpPr>
            <p:spPr>
              <a:xfrm>
                <a:off x="6918964" y="1802419"/>
                <a:ext cx="3934923" cy="138307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E761A7-F647-4A3C-BE19-15369AEF6590}"/>
                  </a:ext>
                </a:extLst>
              </p:cNvPr>
              <p:cNvSpPr txBox="1"/>
              <p:nvPr/>
            </p:nvSpPr>
            <p:spPr>
              <a:xfrm>
                <a:off x="6918964" y="3426843"/>
                <a:ext cx="3854773" cy="13830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smtClean="0">
                          <a:latin typeface="Cambria Math" panose="02040503050406030204" pitchFamily="18" charset="0"/>
                        </a:rPr>
                        <m:t>L</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¾</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𝑖</m:t>
                                          </m:r>
                                        </m:sub>
                                      </m:sSub>
                                    </m:e>
                                  </m:acc>
                                </m:e>
                              </m:acc>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d>
                            <m:dPr>
                              <m:begChr m:val="["/>
                              <m:endChr m:val="]"/>
                              <m:ctrlPr>
                                <a:rPr lang="en-US" sz="4000" b="0" i="1" smtClean="0">
                                  <a:solidFill>
                                    <a:srgbClr val="B08600"/>
                                  </a:solidFill>
                                  <a:latin typeface="Cambria Math" panose="02040503050406030204" pitchFamily="18" charset="0"/>
                                </a:rPr>
                              </m:ctrlPr>
                            </m:dPr>
                            <m:e>
                              <m:eqArr>
                                <m:eqArrPr>
                                  <m:ctrlPr>
                                    <a:rPr lang="en-US" sz="4000" b="0" i="1" smtClean="0">
                                      <a:solidFill>
                                        <a:srgbClr val="B08600"/>
                                      </a:solidFill>
                                      <a:latin typeface="Cambria Math" panose="02040503050406030204" pitchFamily="18" charset="0"/>
                                    </a:rPr>
                                  </m:ctrlPr>
                                </m:eqArrPr>
                                <m:e>
                                  <m:r>
                                    <m:rPr>
                                      <m:nor/>
                                    </m:rPr>
                                    <a:rPr lang="en-US" sz="4000" b="0" i="0" smtClean="0">
                                      <a:solidFill>
                                        <a:srgbClr val="B08600"/>
                                      </a:solidFill>
                                      <a:latin typeface="Cambria Math" panose="02040503050406030204" pitchFamily="18" charset="0"/>
                                      <a:ea typeface="Cambria Math" panose="02040503050406030204" pitchFamily="18" charset="0"/>
                                    </a:rPr>
                                    <m:t>?</m:t>
                                  </m:r>
                                </m:e>
                                <m:e>
                                  <m:r>
                                    <a:rPr lang="en-US" sz="4000" b="0" i="1" smtClean="0">
                                      <a:solidFill>
                                        <a:srgbClr val="B08600"/>
                                      </a:solidFill>
                                      <a:latin typeface="Cambria Math" panose="02040503050406030204" pitchFamily="18" charset="0"/>
                                    </a:rPr>
                                    <m:t>?</m:t>
                                  </m:r>
                                </m:e>
                              </m:eqArr>
                            </m:e>
                          </m:d>
                        </m:e>
                        <m:sub>
                          <m:acc>
                            <m:accPr>
                              <m:chr m:val="̃"/>
                              <m:ctrlPr>
                                <a:rPr lang="en-US" sz="4000" i="1" smtClean="0">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𝑖</m:t>
                                      </m:r>
                                    </m:sub>
                                  </m:sSub>
                                </m:e>
                              </m:acc>
                            </m:e>
                          </m:acc>
                        </m:sub>
                      </m:sSub>
                    </m:oMath>
                  </m:oMathPara>
                </a14:m>
                <a:endParaRPr lang="en-CA" sz="4000" dirty="0"/>
              </a:p>
            </p:txBody>
          </p:sp>
        </mc:Choice>
        <mc:Fallback xmlns="">
          <p:sp>
            <p:nvSpPr>
              <p:cNvPr id="31" name="TextBox 30">
                <a:extLst>
                  <a:ext uri="{FF2B5EF4-FFF2-40B4-BE49-F238E27FC236}">
                    <a16:creationId xmlns:a16="http://schemas.microsoft.com/office/drawing/2014/main" id="{C5E761A7-F647-4A3C-BE19-15369AEF6590}"/>
                  </a:ext>
                </a:extLst>
              </p:cNvPr>
              <p:cNvSpPr txBox="1">
                <a:spLocks noRot="1" noChangeAspect="1" noMove="1" noResize="1" noEditPoints="1" noAdjustHandles="1" noChangeArrowheads="1" noChangeShapeType="1" noTextEdit="1"/>
              </p:cNvSpPr>
              <p:nvPr/>
            </p:nvSpPr>
            <p:spPr>
              <a:xfrm>
                <a:off x="6918964" y="3426843"/>
                <a:ext cx="3854773" cy="1383071"/>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2" name="Ink 1">
                <a:extLst>
                  <a:ext uri="{FF2B5EF4-FFF2-40B4-BE49-F238E27FC236}">
                    <a16:creationId xmlns:a16="http://schemas.microsoft.com/office/drawing/2014/main" id="{984343B9-4065-4313-BD18-33B9FAE89F6F}"/>
                  </a:ext>
                </a:extLst>
              </p14:cNvPr>
              <p14:cNvContentPartPr/>
              <p14:nvPr>
                <p:extLst>
                  <p:ext uri="{42D2F446-02D8-4167-A562-619A0277C38B}">
                    <p15:isNarration xmlns:p15="http://schemas.microsoft.com/office/powerpoint/2012/main" val="1"/>
                  </p:ext>
                </p:extLst>
              </p14:nvPr>
            </p14:nvContentPartPr>
            <p14:xfrm>
              <a:off x="6155640" y="1251720"/>
              <a:ext cx="4495320" cy="5428800"/>
            </p14:xfrm>
          </p:contentPart>
        </mc:Choice>
        <mc:Fallback xmlns="">
          <p:pic>
            <p:nvPicPr>
              <p:cNvPr id="2" name="Ink 1">
                <a:extLst>
                  <a:ext uri="{FF2B5EF4-FFF2-40B4-BE49-F238E27FC236}">
                    <a16:creationId xmlns:a16="http://schemas.microsoft.com/office/drawing/2014/main" id="{984343B9-4065-4313-BD18-33B9FAE89F6F}"/>
                  </a:ext>
                </a:extLst>
              </p:cNvPr>
              <p:cNvPicPr>
                <a:picLocks noGrp="1" noRot="1" noChangeAspect="1" noMove="1" noResize="1" noEditPoints="1" noAdjustHandles="1" noChangeArrowheads="1" noChangeShapeType="1"/>
              </p:cNvPicPr>
              <p:nvPr/>
            </p:nvPicPr>
            <p:blipFill>
              <a:blip r:embed="rId19"/>
              <a:stretch>
                <a:fillRect/>
              </a:stretch>
            </p:blipFill>
            <p:spPr>
              <a:xfrm>
                <a:off x="6146280" y="1242360"/>
                <a:ext cx="4514040" cy="5447520"/>
              </a:xfrm>
              <a:prstGeom prst="rect">
                <a:avLst/>
              </a:prstGeom>
            </p:spPr>
          </p:pic>
        </mc:Fallback>
      </mc:AlternateContent>
    </p:spTree>
    <p:custDataLst>
      <p:tags r:id="rId1"/>
    </p:custDataLst>
    <p:extLst>
      <p:ext uri="{BB962C8B-B14F-4D97-AF65-F5344CB8AC3E}">
        <p14:creationId xmlns:p14="http://schemas.microsoft.com/office/powerpoint/2010/main" val="60087396"/>
      </p:ext>
    </p:extLst>
  </p:cSld>
  <p:clrMapOvr>
    <a:masterClrMapping/>
  </p:clrMapOvr>
  <mc:AlternateContent xmlns:mc="http://schemas.openxmlformats.org/markup-compatibility/2006" xmlns:p14="http://schemas.microsoft.com/office/powerpoint/2010/main">
    <mc:Choice Requires="p14">
      <p:transition spd="slow" p14:dur="2000" advTm="68736"/>
    </mc:Choice>
    <mc:Fallback xmlns="">
      <p:transition spd="slow" advTm="68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15A0DF2-DC3C-4B75-99A1-52E926158961}"/>
                  </a:ext>
                </a:extLst>
              </p:cNvPr>
              <p:cNvSpPr/>
              <p:nvPr/>
            </p:nvSpPr>
            <p:spPr>
              <a:xfrm>
                <a:off x="13464" y="-24854"/>
                <a:ext cx="8787635" cy="8254183"/>
              </a:xfrm>
              <a:prstGeom prst="rect">
                <a:avLst/>
              </a:prstGeom>
            </p:spPr>
            <p:txBody>
              <a:bodyPr wrap="square">
                <a:spAutoFit/>
              </a:bodyPr>
              <a:lstStyle/>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e>
                    </m:d>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acc>
                              <m:accPr>
                                <m:chr m:val="⃗"/>
                                <m:ctrlPr>
                                  <a:rPr lang="en-US" sz="3600" i="1">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nary>
                      </m:e>
                    </m:d>
                  </m:oMath>
                </a14:m>
                <a:r>
                  <a:rPr lang="en-US" sz="3600" b="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e>
                    </m:nary>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smtClean="0">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d>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e>
                    </m:nary>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𝑘</m:t>
                            </m:r>
                          </m:sub>
                        </m:sSub>
                      </m:e>
                    </m:acc>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𝑘</m:t>
                                </m:r>
                              </m:sub>
                            </m:sSub>
                          </m:e>
                        </m:acc>
                      </m:e>
                    </m:nary>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𝐵</m:t>
                                </m:r>
                              </m:e>
                              <m:sub>
                                <m:r>
                                  <a:rPr lang="en-US" sz="3600" b="0" i="1" smtClean="0">
                                    <a:latin typeface="Cambria Math" panose="02040503050406030204" pitchFamily="18" charset="0"/>
                                  </a:rPr>
                                  <m:t>𝑘</m:t>
                                </m:r>
                              </m:sub>
                              <m:sup>
                                <m:r>
                                  <a:rPr lang="en-US" sz="3600" b="0" i="1" smtClean="0">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e>
                    </m:nary>
                    <m:r>
                      <a:rPr lang="en-US" sz="3600" b="0" i="1" smtClean="0">
                        <a:solidFill>
                          <a:schemeClr val="accent5">
                            <a:lumMod val="50000"/>
                          </a:schemeClr>
                        </a:solidFill>
                        <a:latin typeface="Cambria Math" panose="02040503050406030204" pitchFamily="18" charset="0"/>
                      </a:rPr>
                      <m:t> </m:t>
                    </m:r>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a:rPr lang="en-US" sz="3600" b="0" i="1" smtClean="0">
                                <a:solidFill>
                                  <a:schemeClr val="tx1"/>
                                </a:solidFill>
                                <a:latin typeface="Cambria Math" panose="02040503050406030204" pitchFamily="18" charset="0"/>
                              </a:rPr>
                              <m:t>𝑗</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𝑘</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i="1">
                                        <a:latin typeface="Cambria Math" panose="02040503050406030204" pitchFamily="18" charset="0"/>
                                      </a:rPr>
                                    </m:ctrlPr>
                                  </m:sSubSupPr>
                                  <m:e>
                                    <m:r>
                                      <a:rPr lang="en-US" sz="3600" i="1">
                                        <a:latin typeface="Cambria Math" panose="02040503050406030204" pitchFamily="18" charset="0"/>
                                      </a:rPr>
                                      <m:t>𝐵</m:t>
                                    </m:r>
                                  </m:e>
                                  <m:sub>
                                    <m:r>
                                      <a:rPr lang="en-US" sz="3600" i="1">
                                        <a:latin typeface="Cambria Math" panose="02040503050406030204" pitchFamily="18" charset="0"/>
                                      </a:rPr>
                                      <m:t>𝑘</m:t>
                                    </m:r>
                                  </m:sub>
                                  <m:sup>
                                    <m:r>
                                      <a:rPr lang="en-US" sz="3600" i="1">
                                        <a:latin typeface="Cambria Math" panose="02040503050406030204" pitchFamily="18" charset="0"/>
                                      </a:rPr>
                                      <m:t>𝑙</m:t>
                                    </m:r>
                                  </m:sup>
                                </m:sSubSup>
                                <m:sSubSup>
                                  <m:sSubSupPr>
                                    <m:ctrlPr>
                                      <a:rPr lang="en-US" sz="3600" i="1">
                                        <a:latin typeface="Cambria Math" panose="02040503050406030204" pitchFamily="18" charset="0"/>
                                      </a:rPr>
                                    </m:ctrlPr>
                                  </m:sSubSupPr>
                                  <m:e>
                                    <m:r>
                                      <a:rPr lang="en-US" sz="3600" i="1">
                                        <a:latin typeface="Cambria Math" panose="02040503050406030204" pitchFamily="18" charset="0"/>
                                      </a:rPr>
                                      <m:t>𝐿</m:t>
                                    </m:r>
                                  </m:e>
                                  <m:sub>
                                    <m:r>
                                      <a:rPr lang="en-US" sz="3600" i="1">
                                        <a:latin typeface="Cambria Math" panose="02040503050406030204" pitchFamily="18" charset="0"/>
                                      </a:rPr>
                                      <m:t>𝑗</m:t>
                                    </m:r>
                                  </m:sub>
                                  <m:sup>
                                    <m:r>
                                      <a:rPr lang="en-US" sz="3600" i="1">
                                        <a:latin typeface="Cambria Math" panose="02040503050406030204" pitchFamily="18" charset="0"/>
                                      </a:rPr>
                                      <m:t>𝑘</m:t>
                                    </m:r>
                                  </m:sup>
                                </m:sSubSup>
                                <m:sSubSup>
                                  <m:sSubSupPr>
                                    <m:ctrlPr>
                                      <a:rPr lang="en-US" sz="3600" i="1">
                                        <a:latin typeface="Cambria Math" panose="02040503050406030204" pitchFamily="18" charset="0"/>
                                      </a:rPr>
                                    </m:ctrlPr>
                                  </m:sSubSupPr>
                                  <m:e>
                                    <m:r>
                                      <a:rPr lang="en-US" sz="3600" i="1">
                                        <a:latin typeface="Cambria Math" panose="02040503050406030204" pitchFamily="18" charset="0"/>
                                      </a:rPr>
                                      <m:t>𝐹</m:t>
                                    </m:r>
                                  </m:e>
                                  <m:sub>
                                    <m:r>
                                      <a:rPr lang="en-US" sz="3600" i="1">
                                        <a:latin typeface="Cambria Math" panose="02040503050406030204" pitchFamily="18" charset="0"/>
                                      </a:rPr>
                                      <m:t>𝑖</m:t>
                                    </m:r>
                                  </m:sub>
                                  <m:sup>
                                    <m:r>
                                      <a:rPr lang="en-US" sz="3600" i="1">
                                        <a:latin typeface="Cambria Math" panose="02040503050406030204" pitchFamily="18" charset="0"/>
                                      </a:rPr>
                                      <m:t>𝑗</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e>
                        </m:nary>
                      </m:e>
                    </m:nary>
                  </m:oMath>
                </a14:m>
                <a:r>
                  <a:rPr lang="en-CA" sz="3600" dirty="0">
                    <a:solidFill>
                      <a:schemeClr val="tx1"/>
                    </a:solidFill>
                  </a:rPr>
                  <a:t> </a:t>
                </a:r>
              </a:p>
              <a:p>
                <a14:m>
                  <m:oMath xmlns:m="http://schemas.openxmlformats.org/officeDocument/2006/math">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m:t>
                        </m:r>
                        <m:r>
                          <a:rPr lang="en-US" sz="3600" b="0" i="1" smtClean="0">
                            <a:latin typeface="Cambria Math" panose="02040503050406030204" pitchFamily="18" charset="0"/>
                          </a:rPr>
                          <m:t>1</m:t>
                        </m:r>
                      </m:sub>
                      <m:sup>
                        <m:r>
                          <a:rPr lang="en-US" sz="3600" i="1">
                            <a:latin typeface="Cambria Math" panose="02040503050406030204" pitchFamily="18" charset="0"/>
                          </a:rPr>
                          <m:t>𝑛</m:t>
                        </m:r>
                      </m:sup>
                      <m:e>
                        <m:acc>
                          <m:accPr>
                            <m:chr m:val="̃"/>
                            <m:ctrlPr>
                              <a:rPr lang="en-US" sz="3600" i="1">
                                <a:latin typeface="Cambria Math" panose="02040503050406030204" pitchFamily="18" charset="0"/>
                              </a:rPr>
                            </m:ctrlPr>
                          </m:accPr>
                          <m:e>
                            <m:sSubSup>
                              <m:sSubSupPr>
                                <m:ctrlPr>
                                  <a:rPr lang="en-US" sz="3600" i="1">
                                    <a:latin typeface="Cambria Math" panose="02040503050406030204" pitchFamily="18" charset="0"/>
                                  </a:rPr>
                                </m:ctrlPr>
                              </m:sSubSupPr>
                              <m:e>
                                <m:r>
                                  <a:rPr lang="en-US" sz="3600" i="1">
                                    <a:latin typeface="Cambria Math" panose="02040503050406030204" pitchFamily="18" charset="0"/>
                                  </a:rPr>
                                  <m:t>𝐿</m:t>
                                </m:r>
                              </m:e>
                              <m:sub>
                                <m:r>
                                  <a:rPr lang="en-US" sz="3600" i="1">
                                    <a:latin typeface="Cambria Math" panose="02040503050406030204" pitchFamily="18" charset="0"/>
                                  </a:rPr>
                                  <m:t>𝑖</m:t>
                                </m:r>
                              </m:sub>
                              <m:sup>
                                <m:r>
                                  <a:rPr lang="en-US" sz="3600" b="0" i="1" smtClean="0">
                                    <a:latin typeface="Cambria Math" panose="02040503050406030204" pitchFamily="18" charset="0"/>
                                  </a:rPr>
                                  <m:t>𝑙</m:t>
                                </m:r>
                              </m:sup>
                            </m:sSubSup>
                          </m:e>
                        </m:acc>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r>
                      <a:rPr lang="en-US" sz="3600" i="1">
                        <a:latin typeface="Cambria Math" panose="02040503050406030204" pitchFamily="18" charset="0"/>
                      </a:rPr>
                      <m:t>=</m:t>
                    </m:r>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𝑘</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i="1">
                                        <a:latin typeface="Cambria Math" panose="02040503050406030204" pitchFamily="18" charset="0"/>
                                      </a:rPr>
                                    </m:ctrlPr>
                                  </m:sSubSupPr>
                                  <m:e>
                                    <m:sSubSup>
                                      <m:sSubSupPr>
                                        <m:ctrlPr>
                                          <a:rPr lang="en-US" sz="3600" i="1">
                                            <a:latin typeface="Cambria Math" panose="02040503050406030204" pitchFamily="18" charset="0"/>
                                          </a:rPr>
                                        </m:ctrlPr>
                                      </m:sSubSupPr>
                                      <m:e>
                                        <m:sSubSup>
                                          <m:sSubSupPr>
                                            <m:ctrlPr>
                                              <a:rPr lang="en-US" sz="3600" i="1">
                                                <a:latin typeface="Cambria Math" panose="02040503050406030204" pitchFamily="18" charset="0"/>
                                              </a:rPr>
                                            </m:ctrlPr>
                                          </m:sSubSupPr>
                                          <m:e>
                                            <m:r>
                                              <a:rPr lang="en-US" sz="3600" i="1">
                                                <a:latin typeface="Cambria Math" panose="02040503050406030204" pitchFamily="18" charset="0"/>
                                              </a:rPr>
                                              <m:t>𝐹</m:t>
                                            </m:r>
                                          </m:e>
                                          <m:sub>
                                            <m:r>
                                              <a:rPr lang="en-US" sz="3600" i="1">
                                                <a:latin typeface="Cambria Math" panose="02040503050406030204" pitchFamily="18" charset="0"/>
                                              </a:rPr>
                                              <m:t>𝑖</m:t>
                                            </m:r>
                                          </m:sub>
                                          <m:sup>
                                            <m:r>
                                              <a:rPr lang="en-US" sz="3600" i="1">
                                                <a:latin typeface="Cambria Math" panose="02040503050406030204" pitchFamily="18" charset="0"/>
                                              </a:rPr>
                                              <m:t>𝑗</m:t>
                                            </m:r>
                                          </m:sup>
                                        </m:sSubSup>
                                        <m:r>
                                          <a:rPr lang="en-US" sz="3600" i="1">
                                            <a:latin typeface="Cambria Math" panose="02040503050406030204" pitchFamily="18" charset="0"/>
                                          </a:rPr>
                                          <m:t>𝐿</m:t>
                                        </m:r>
                                      </m:e>
                                      <m:sub>
                                        <m:r>
                                          <a:rPr lang="en-US" sz="3600" i="1">
                                            <a:latin typeface="Cambria Math" panose="02040503050406030204" pitchFamily="18" charset="0"/>
                                          </a:rPr>
                                          <m:t>𝑗</m:t>
                                        </m:r>
                                      </m:sub>
                                      <m:sup>
                                        <m:r>
                                          <a:rPr lang="en-US" sz="3600" i="1">
                                            <a:latin typeface="Cambria Math" panose="02040503050406030204" pitchFamily="18" charset="0"/>
                                          </a:rPr>
                                          <m:t>𝑘</m:t>
                                        </m:r>
                                      </m:sup>
                                    </m:sSubSup>
                                    <m:r>
                                      <a:rPr lang="en-US" sz="3600" i="1">
                                        <a:latin typeface="Cambria Math" panose="02040503050406030204" pitchFamily="18" charset="0"/>
                                      </a:rPr>
                                      <m:t>𝐵</m:t>
                                    </m:r>
                                  </m:e>
                                  <m:sub>
                                    <m:r>
                                      <a:rPr lang="en-US" sz="3600" i="1">
                                        <a:latin typeface="Cambria Math" panose="02040503050406030204" pitchFamily="18" charset="0"/>
                                      </a:rPr>
                                      <m:t>𝑘</m:t>
                                    </m:r>
                                  </m:sub>
                                  <m:sup>
                                    <m:r>
                                      <a:rPr lang="en-US" sz="3600" i="1">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𝑙</m:t>
                                            </m:r>
                                          </m:sub>
                                        </m:sSub>
                                      </m:e>
                                    </m:acc>
                                  </m:e>
                                </m:acc>
                              </m:e>
                            </m:nary>
                          </m:e>
                        </m:nary>
                      </m:e>
                    </m:nary>
                  </m:oMath>
                </a14:m>
                <a:r>
                  <a:rPr lang="en-CA" sz="3600" dirty="0">
                    <a:solidFill>
                      <a:schemeClr val="tx1"/>
                    </a:solidFill>
                  </a:rPr>
                  <a:t> </a:t>
                </a: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p:txBody>
          </p:sp>
        </mc:Choice>
        <mc:Fallback xmlns="">
          <p:sp>
            <p:nvSpPr>
              <p:cNvPr id="28" name="Rectangle 27">
                <a:extLst>
                  <a:ext uri="{FF2B5EF4-FFF2-40B4-BE49-F238E27FC236}">
                    <a16:creationId xmlns:a16="http://schemas.microsoft.com/office/drawing/2014/main" id="{115A0DF2-DC3C-4B75-99A1-52E926158961}"/>
                  </a:ext>
                </a:extLst>
              </p:cNvPr>
              <p:cNvSpPr>
                <a:spLocks noRot="1" noChangeAspect="1" noMove="1" noResize="1" noEditPoints="1" noAdjustHandles="1" noChangeArrowheads="1" noChangeShapeType="1" noTextEdit="1"/>
              </p:cNvSpPr>
              <p:nvPr/>
            </p:nvSpPr>
            <p:spPr>
              <a:xfrm>
                <a:off x="13464" y="-24854"/>
                <a:ext cx="8787635" cy="8254183"/>
              </a:xfrm>
              <a:prstGeom prst="rect">
                <a:avLst/>
              </a:prstGeom>
              <a:blipFill>
                <a:blip r:embed="rId6"/>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6826B904-F2D9-4184-B0A3-EAFA687644C2}"/>
              </a:ext>
            </a:extLst>
          </p:cNvPr>
          <p:cNvGrpSpPr/>
          <p:nvPr/>
        </p:nvGrpSpPr>
        <p:grpSpPr>
          <a:xfrm>
            <a:off x="9635145" y="1984036"/>
            <a:ext cx="2303515" cy="2634697"/>
            <a:chOff x="7012933" y="239004"/>
            <a:chExt cx="2303515" cy="2634697"/>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D29D2A-732B-43DA-A2DD-2A2239627724}"/>
                    </a:ext>
                  </a:extLst>
                </p:cNvPr>
                <p:cNvSpPr/>
                <p:nvPr/>
              </p:nvSpPr>
              <p:spPr>
                <a:xfrm>
                  <a:off x="7012933" y="1556353"/>
                  <a:ext cx="230351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𝑘</m:t>
                                </m:r>
                              </m:sub>
                            </m:sSub>
                          </m:e>
                        </m:acc>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𝑙</m:t>
                            </m:r>
                            <m:r>
                              <a:rPr lang="en-US" sz="2800" i="1">
                                <a:latin typeface="Cambria Math" panose="02040503050406030204" pitchFamily="18" charset="0"/>
                              </a:rPr>
                              <m:t>=1</m:t>
                            </m:r>
                          </m:sub>
                          <m:sup>
                            <m:r>
                              <a:rPr lang="en-US" sz="2800" i="1">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𝑙</m:t>
                                </m:r>
                              </m:sup>
                            </m:sSubSup>
                            <m:acc>
                              <m:accPr>
                                <m:chr m:val="̃"/>
                                <m:ctrlPr>
                                  <a:rPr lang="en-US" sz="2800" i="1">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𝑙</m:t>
                                        </m:r>
                                      </m:sub>
                                    </m:sSub>
                                  </m:e>
                                </m:acc>
                              </m:e>
                            </m:acc>
                          </m:e>
                        </m:nary>
                      </m:oMath>
                    </m:oMathPara>
                  </a14:m>
                  <a:endParaRPr lang="en-CA" sz="2800" dirty="0"/>
                </a:p>
              </p:txBody>
            </p:sp>
          </mc:Choice>
          <mc:Fallback xmlns="">
            <p:sp>
              <p:nvSpPr>
                <p:cNvPr id="22" name="Rectangle 21">
                  <a:extLst>
                    <a:ext uri="{FF2B5EF4-FFF2-40B4-BE49-F238E27FC236}">
                      <a16:creationId xmlns:a16="http://schemas.microsoft.com/office/drawing/2014/main" id="{75D29D2A-732B-43DA-A2DD-2A2239627724}"/>
                    </a:ext>
                  </a:extLst>
                </p:cNvPr>
                <p:cNvSpPr>
                  <a:spLocks noRot="1" noChangeAspect="1" noMove="1" noResize="1" noEditPoints="1" noAdjustHandles="1" noChangeArrowheads="1" noChangeShapeType="1" noTextEdit="1"/>
                </p:cNvSpPr>
                <p:nvPr/>
              </p:nvSpPr>
              <p:spPr>
                <a:xfrm>
                  <a:off x="7012933" y="1556353"/>
                  <a:ext cx="2303515" cy="126855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E1AA678-B486-45AE-983C-25A7C225B032}"/>
                    </a:ext>
                  </a:extLst>
                </p:cNvPr>
                <p:cNvSpPr/>
                <p:nvPr/>
              </p:nvSpPr>
              <p:spPr>
                <a:xfrm>
                  <a:off x="7052429" y="239005"/>
                  <a:ext cx="2223942" cy="13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𝑖</m:t>
                                    </m:r>
                                  </m:sub>
                                </m:sSub>
                              </m:e>
                            </m:acc>
                          </m:e>
                        </m:acc>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𝑗</m:t>
                            </m:r>
                            <m:r>
                              <a:rPr lang="en-US" sz="2800" i="1">
                                <a:latin typeface="Cambria Math" panose="02040503050406030204" pitchFamily="18" charset="0"/>
                              </a:rPr>
                              <m:t>=1</m:t>
                            </m:r>
                          </m:sub>
                          <m:sup>
                            <m:r>
                              <a:rPr lang="en-US" sz="2800" i="1">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𝑗</m:t>
                                </m:r>
                              </m:sup>
                            </m:sSubSup>
                            <m:acc>
                              <m:accPr>
                                <m:chr m:val="⃗"/>
                                <m:ctrlPr>
                                  <a:rPr lang="en-US" sz="2800" i="1">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𝑗</m:t>
                                    </m:r>
                                  </m:sub>
                                </m:sSub>
                              </m:e>
                            </m:acc>
                          </m:e>
                        </m:nary>
                      </m:oMath>
                    </m:oMathPara>
                  </a14:m>
                  <a:endParaRPr lang="en-CA" sz="2800" dirty="0"/>
                </a:p>
              </p:txBody>
            </p:sp>
          </mc:Choice>
          <mc:Fallback xmlns="">
            <p:sp>
              <p:nvSpPr>
                <p:cNvPr id="23" name="Rectangle 22">
                  <a:extLst>
                    <a:ext uri="{FF2B5EF4-FFF2-40B4-BE49-F238E27FC236}">
                      <a16:creationId xmlns:a16="http://schemas.microsoft.com/office/drawing/2014/main" id="{7E1AA678-B486-45AE-983C-25A7C225B032}"/>
                    </a:ext>
                  </a:extLst>
                </p:cNvPr>
                <p:cNvSpPr>
                  <a:spLocks noRot="1" noChangeAspect="1" noMove="1" noResize="1" noEditPoints="1" noAdjustHandles="1" noChangeArrowheads="1" noChangeShapeType="1" noTextEdit="1"/>
                </p:cNvSpPr>
                <p:nvPr/>
              </p:nvSpPr>
              <p:spPr>
                <a:xfrm>
                  <a:off x="7052429" y="239005"/>
                  <a:ext cx="2223942" cy="1317348"/>
                </a:xfrm>
                <a:prstGeom prst="rect">
                  <a:avLst/>
                </a:prstGeom>
                <a:blipFill>
                  <a:blip r:embed="rId8"/>
                  <a:stretch>
                    <a:fillRect/>
                  </a:stretch>
                </a:blipFill>
              </p:spPr>
              <p:txBody>
                <a:bodyPr/>
                <a:lstStyle/>
                <a:p>
                  <a:r>
                    <a:rPr lang="en-CA">
                      <a:noFill/>
                    </a:rPr>
                    <a:t> </a:t>
                  </a:r>
                </a:p>
              </p:txBody>
            </p:sp>
          </mc:Fallback>
        </mc:AlternateContent>
        <p:sp>
          <p:nvSpPr>
            <p:cNvPr id="24" name="Rectangle 23">
              <a:extLst>
                <a:ext uri="{FF2B5EF4-FFF2-40B4-BE49-F238E27FC236}">
                  <a16:creationId xmlns:a16="http://schemas.microsoft.com/office/drawing/2014/main" id="{AC8AB6FB-2369-40C8-9007-AA433389CAD8}"/>
                </a:ext>
              </a:extLst>
            </p:cNvPr>
            <p:cNvSpPr/>
            <p:nvPr/>
          </p:nvSpPr>
          <p:spPr>
            <a:xfrm>
              <a:off x="7012933" y="239004"/>
              <a:ext cx="2293255" cy="2634697"/>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9B5BA95-5361-4800-9A33-A3B9C2756CA2}"/>
                  </a:ext>
                </a:extLst>
              </p:cNvPr>
              <p:cNvSpPr/>
              <p:nvPr/>
            </p:nvSpPr>
            <p:spPr>
              <a:xfrm>
                <a:off x="8813905" y="180886"/>
                <a:ext cx="3378095" cy="24772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𝐿</m:t>
                      </m:r>
                      <m:d>
                        <m:dPr>
                          <m:ctrlPr>
                            <a:rPr lang="en-US" sz="3200" b="0" i="1" smtClean="0">
                              <a:solidFill>
                                <a:schemeClr val="tx1"/>
                              </a:solidFill>
                              <a:latin typeface="Cambria Math" panose="02040503050406030204" pitchFamily="18" charset="0"/>
                            </a:rPr>
                          </m:ctrlPr>
                        </m:dPr>
                        <m:e>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𝑗</m:t>
                                  </m:r>
                                </m:sub>
                              </m:sSub>
                            </m:e>
                          </m:acc>
                        </m:e>
                      </m:d>
                      <m:r>
                        <a:rPr lang="en-US" sz="3200" b="0" i="1" smtClean="0">
                          <a:solidFill>
                            <a:schemeClr val="tx1"/>
                          </a:solidFill>
                          <a:latin typeface="Cambria Math" panose="02040503050406030204" pitchFamily="18" charset="0"/>
                        </a:rPr>
                        <m:t>=</m:t>
                      </m:r>
                      <m:nary>
                        <m:naryPr>
                          <m:chr m:val="∑"/>
                          <m:ctrlPr>
                            <a:rPr lang="en-US" sz="3200" b="0" i="1" smtClean="0">
                              <a:solidFill>
                                <a:schemeClr val="tx1"/>
                              </a:solidFill>
                              <a:latin typeface="Cambria Math" panose="02040503050406030204" pitchFamily="18" charset="0"/>
                            </a:rPr>
                          </m:ctrlPr>
                        </m:naryPr>
                        <m:sub>
                          <m:r>
                            <m:rPr>
                              <m:brk m:alnAt="23"/>
                            </m:rPr>
                            <a:rPr lang="en-US" sz="3200" b="0" i="1" smtClean="0">
                              <a:solidFill>
                                <a:schemeClr val="tx1"/>
                              </a:solidFill>
                              <a:latin typeface="Cambria Math" panose="02040503050406030204" pitchFamily="18" charset="0"/>
                            </a:rPr>
                            <m:t>𝑘</m:t>
                          </m:r>
                          <m:r>
                            <a:rPr lang="en-US" sz="3200" b="0" i="1" smtClean="0">
                              <a:solidFill>
                                <a:schemeClr val="tx1"/>
                              </a:solidFill>
                              <a:latin typeface="Cambria Math" panose="02040503050406030204" pitchFamily="18" charset="0"/>
                            </a:rPr>
                            <m:t>=1</m:t>
                          </m:r>
                        </m:sub>
                        <m:sup>
                          <m:r>
                            <a:rPr lang="en-US" sz="3200" b="0" i="1" smtClean="0">
                              <a:solidFill>
                                <a:schemeClr val="tx1"/>
                              </a:solidFill>
                              <a:latin typeface="Cambria Math" panose="02040503050406030204" pitchFamily="18" charset="0"/>
                            </a:rPr>
                            <m:t>𝑛</m:t>
                          </m:r>
                        </m:sup>
                        <m:e>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𝐿</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𝑘</m:t>
                              </m:r>
                            </m:sup>
                          </m:sSubSup>
                        </m:e>
                      </m:nary>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𝑘</m:t>
                              </m:r>
                            </m:sub>
                          </m:sSub>
                        </m:e>
                      </m:acc>
                    </m:oMath>
                  </m:oMathPara>
                </a14:m>
                <a:endParaRPr lang="en-CA" sz="3200" dirty="0">
                  <a:solidFill>
                    <a:schemeClr val="tx1"/>
                  </a:solidFill>
                </a:endParaRPr>
              </a:p>
              <a:p>
                <a:endParaRPr lang="en-CA" sz="3200" dirty="0">
                  <a:solidFill>
                    <a:schemeClr val="tx1"/>
                  </a:solidFill>
                </a:endParaRPr>
              </a:p>
              <a:p>
                <a:endParaRPr lang="en-CA" sz="3200" dirty="0">
                  <a:solidFill>
                    <a:schemeClr val="tx1"/>
                  </a:solidFill>
                </a:endParaRPr>
              </a:p>
            </p:txBody>
          </p:sp>
        </mc:Choice>
        <mc:Fallback xmlns="">
          <p:sp>
            <p:nvSpPr>
              <p:cNvPr id="32" name="Rectangle 31">
                <a:extLst>
                  <a:ext uri="{FF2B5EF4-FFF2-40B4-BE49-F238E27FC236}">
                    <a16:creationId xmlns:a16="http://schemas.microsoft.com/office/drawing/2014/main" id="{59B5BA95-5361-4800-9A33-A3B9C2756CA2}"/>
                  </a:ext>
                </a:extLst>
              </p:cNvPr>
              <p:cNvSpPr>
                <a:spLocks noRot="1" noChangeAspect="1" noMove="1" noResize="1" noEditPoints="1" noAdjustHandles="1" noChangeArrowheads="1" noChangeShapeType="1" noTextEdit="1"/>
              </p:cNvSpPr>
              <p:nvPr/>
            </p:nvSpPr>
            <p:spPr>
              <a:xfrm>
                <a:off x="8813905" y="180886"/>
                <a:ext cx="3378095" cy="2477281"/>
              </a:xfrm>
              <a:prstGeom prst="rect">
                <a:avLst/>
              </a:prstGeom>
              <a:blipFill>
                <a:blip r:embed="rId9"/>
                <a:stretch>
                  <a:fillRect/>
                </a:stretch>
              </a:blipFill>
            </p:spPr>
            <p:txBody>
              <a:bodyPr/>
              <a:lstStyle/>
              <a:p>
                <a:r>
                  <a:rPr lang="en-CA">
                    <a:noFill/>
                  </a:rPr>
                  <a:t> </a:t>
                </a:r>
              </a:p>
            </p:txBody>
          </p:sp>
        </mc:Fallback>
      </mc:AlternateContent>
      <p:sp>
        <p:nvSpPr>
          <p:cNvPr id="33" name="Rectangle 32">
            <a:extLst>
              <a:ext uri="{FF2B5EF4-FFF2-40B4-BE49-F238E27FC236}">
                <a16:creationId xmlns:a16="http://schemas.microsoft.com/office/drawing/2014/main" id="{4BAAC1AD-8F56-432B-862D-37EA8C0C9A5D}"/>
              </a:ext>
            </a:extLst>
          </p:cNvPr>
          <p:cNvSpPr/>
          <p:nvPr/>
        </p:nvSpPr>
        <p:spPr>
          <a:xfrm>
            <a:off x="8669182" y="180886"/>
            <a:ext cx="3378095" cy="151651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E4D3F7D-51FA-474D-A875-836940FEA07D}"/>
                  </a:ext>
                </a:extLst>
              </p:cNvPr>
              <p:cNvSpPr/>
              <p:nvPr/>
            </p:nvSpPr>
            <p:spPr>
              <a:xfrm>
                <a:off x="7572269" y="4865645"/>
                <a:ext cx="4611583" cy="1842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=1</m:t>
                          </m:r>
                        </m:sub>
                        <m:sup>
                          <m:r>
                            <a:rPr lang="en-US" sz="4000" i="1">
                              <a:latin typeface="Cambria Math" panose="02040503050406030204" pitchFamily="18" charset="0"/>
                            </a:rPr>
                            <m:t>𝑛</m:t>
                          </m:r>
                        </m:sup>
                        <m:e>
                          <m:nary>
                            <m:naryPr>
                              <m:chr m:val="∑"/>
                              <m:ctrlPr>
                                <a:rPr lang="en-US" sz="4000" i="1">
                                  <a:latin typeface="Cambria Math" panose="02040503050406030204" pitchFamily="18" charset="0"/>
                                </a:rPr>
                              </m:ctrlPr>
                            </m:naryPr>
                            <m:sub>
                              <m:r>
                                <a:rPr lang="en-US" sz="4000" i="1">
                                  <a:latin typeface="Cambria Math" panose="02040503050406030204" pitchFamily="18" charset="0"/>
                                </a:rPr>
                                <m:t>𝑘</m:t>
                              </m:r>
                              <m:r>
                                <a:rPr lang="en-US" sz="4000" i="1">
                                  <a:latin typeface="Cambria Math" panose="02040503050406030204" pitchFamily="18" charset="0"/>
                                </a:rPr>
                                <m:t>=1</m:t>
                              </m:r>
                            </m:sub>
                            <m:sup>
                              <m:r>
                                <a:rPr lang="en-US" sz="4000" i="1">
                                  <a:latin typeface="Cambria Math" panose="02040503050406030204" pitchFamily="18" charset="0"/>
                                </a:rPr>
                                <m:t>𝑛</m:t>
                              </m:r>
                            </m:sup>
                            <m:e>
                              <m:sSubSup>
                                <m:sSubSupPr>
                                  <m:ctrlPr>
                                    <a:rPr lang="en-US" sz="4000" i="1">
                                      <a:latin typeface="Cambria Math" panose="02040503050406030204" pitchFamily="18" charset="0"/>
                                    </a:rPr>
                                  </m:ctrlPr>
                                </m:sSubSupPr>
                                <m:e>
                                  <m:r>
                                    <a:rPr lang="en-US" sz="4000" i="1">
                                      <a:latin typeface="Cambria Math" panose="02040503050406030204" pitchFamily="18" charset="0"/>
                                    </a:rPr>
                                    <m:t>𝐵</m:t>
                                  </m:r>
                                </m:e>
                                <m:sub>
                                  <m:r>
                                    <a:rPr lang="en-US" sz="4000" i="1">
                                      <a:latin typeface="Cambria Math" panose="02040503050406030204" pitchFamily="18" charset="0"/>
                                    </a:rPr>
                                    <m:t>𝑘</m:t>
                                  </m:r>
                                </m:sub>
                                <m:sup>
                                  <m:r>
                                    <a:rPr lang="en-US" sz="4000" i="1">
                                      <a:latin typeface="Cambria Math" panose="02040503050406030204" pitchFamily="18" charset="0"/>
                                    </a:rPr>
                                    <m:t>𝑙</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e>
                          </m:nary>
                        </m:e>
                      </m:nary>
                    </m:oMath>
                  </m:oMathPara>
                </a14:m>
                <a:endParaRPr lang="en-CA" sz="4000" dirty="0"/>
              </a:p>
            </p:txBody>
          </p:sp>
        </mc:Choice>
        <mc:Fallback xmlns="">
          <p:sp>
            <p:nvSpPr>
              <p:cNvPr id="3" name="Rectangle 2">
                <a:extLst>
                  <a:ext uri="{FF2B5EF4-FFF2-40B4-BE49-F238E27FC236}">
                    <a16:creationId xmlns:a16="http://schemas.microsoft.com/office/drawing/2014/main" id="{2E4D3F7D-51FA-474D-A875-836940FEA07D}"/>
                  </a:ext>
                </a:extLst>
              </p:cNvPr>
              <p:cNvSpPr>
                <a:spLocks noRot="1" noChangeAspect="1" noMove="1" noResize="1" noEditPoints="1" noAdjustHandles="1" noChangeArrowheads="1" noChangeShapeType="1" noTextEdit="1"/>
              </p:cNvSpPr>
              <p:nvPr/>
            </p:nvSpPr>
            <p:spPr>
              <a:xfrm>
                <a:off x="7572269" y="4865645"/>
                <a:ext cx="4611583" cy="1842299"/>
              </a:xfrm>
              <a:prstGeom prst="rect">
                <a:avLst/>
              </a:prstGeom>
              <a:blipFill>
                <a:blip r:embed="rId10"/>
                <a:stretch>
                  <a:fillRect/>
                </a:stretch>
              </a:blipFill>
            </p:spPr>
            <p:txBody>
              <a:bodyPr/>
              <a:lstStyle/>
              <a:p>
                <a:r>
                  <a:rPr lang="en-CA">
                    <a:noFill/>
                  </a:rPr>
                  <a:t> </a:t>
                </a:r>
              </a:p>
            </p:txBody>
          </p:sp>
        </mc:Fallback>
      </mc:AlternateContent>
      <p:sp>
        <p:nvSpPr>
          <p:cNvPr id="37" name="Rectangle 36">
            <a:extLst>
              <a:ext uri="{FF2B5EF4-FFF2-40B4-BE49-F238E27FC236}">
                <a16:creationId xmlns:a16="http://schemas.microsoft.com/office/drawing/2014/main" id="{09A68A23-31CE-47D4-A4F5-A01898AB2FE4}"/>
              </a:ext>
            </a:extLst>
          </p:cNvPr>
          <p:cNvSpPr/>
          <p:nvPr/>
        </p:nvSpPr>
        <p:spPr>
          <a:xfrm>
            <a:off x="7572269" y="4862775"/>
            <a:ext cx="4475008" cy="1842299"/>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9" name="Ink 8">
                <a:extLst>
                  <a:ext uri="{FF2B5EF4-FFF2-40B4-BE49-F238E27FC236}">
                    <a16:creationId xmlns:a16="http://schemas.microsoft.com/office/drawing/2014/main" id="{2ABD9CDC-2E18-4713-92E4-B5D727CEF85E}"/>
                  </a:ext>
                </a:extLst>
              </p14:cNvPr>
              <p14:cNvContentPartPr/>
              <p14:nvPr>
                <p:extLst>
                  <p:ext uri="{42D2F446-02D8-4167-A562-619A0277C38B}">
                    <p15:isNarration xmlns:p15="http://schemas.microsoft.com/office/powerpoint/2012/main" val="1"/>
                  </p:ext>
                </p:extLst>
              </p14:nvPr>
            </p14:nvContentPartPr>
            <p14:xfrm>
              <a:off x="110160" y="471240"/>
              <a:ext cx="11640960" cy="5801400"/>
            </p14:xfrm>
          </p:contentPart>
        </mc:Choice>
        <mc:Fallback xmlns="">
          <p:pic>
            <p:nvPicPr>
              <p:cNvPr id="9" name="Ink 8">
                <a:extLst>
                  <a:ext uri="{FF2B5EF4-FFF2-40B4-BE49-F238E27FC236}">
                    <a16:creationId xmlns:a16="http://schemas.microsoft.com/office/drawing/2014/main" id="{2ABD9CDC-2E18-4713-92E4-B5D727CEF85E}"/>
                  </a:ext>
                </a:extLst>
              </p:cNvPr>
              <p:cNvPicPr>
                <a:picLocks noGrp="1" noRot="1" noChangeAspect="1" noMove="1" noResize="1" noEditPoints="1" noAdjustHandles="1" noChangeArrowheads="1" noChangeShapeType="1"/>
              </p:cNvPicPr>
              <p:nvPr/>
            </p:nvPicPr>
            <p:blipFill>
              <a:blip r:embed="rId12"/>
              <a:stretch>
                <a:fillRect/>
              </a:stretch>
            </p:blipFill>
            <p:spPr>
              <a:xfrm>
                <a:off x="100800" y="461880"/>
                <a:ext cx="11659680" cy="5820120"/>
              </a:xfrm>
              <a:prstGeom prst="rect">
                <a:avLst/>
              </a:prstGeom>
            </p:spPr>
          </p:pic>
        </mc:Fallback>
      </mc:AlternateContent>
      <p:pic>
        <p:nvPicPr>
          <p:cNvPr id="10" name="Audio 9">
            <a:hlinkClick r:id="" action="ppaction://media"/>
            <a:extLst>
              <a:ext uri="{FF2B5EF4-FFF2-40B4-BE49-F238E27FC236}">
                <a16:creationId xmlns:a16="http://schemas.microsoft.com/office/drawing/2014/main" id="{2AA213EE-B04A-42DF-8DDF-3BEF3D715565}"/>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2419472"/>
      </p:ext>
    </p:extLst>
  </p:cSld>
  <p:clrMapOvr>
    <a:masterClrMapping/>
  </p:clrMapOvr>
  <mc:AlternateContent xmlns:mc="http://schemas.openxmlformats.org/markup-compatibility/2006" xmlns:p14="http://schemas.microsoft.com/office/powerpoint/2010/main">
    <mc:Choice Requires="p14">
      <p:transition spd="slow" p14:dur="2000" advTm="226324"/>
    </mc:Choice>
    <mc:Fallback xmlns="">
      <p:transition spd="slow" advTm="226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par>
                                <p:cTn id="10" presetID="1" presetClass="entr" presetSubtype="0" fill="hold" grpId="0" nodeType="with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10"/>
                </p:tgtEl>
              </p:cMediaNode>
            </p:audio>
          </p:childTnLst>
        </p:cTn>
      </p:par>
    </p:tnLst>
    <p:bldLst>
      <p:bldP spid="28" grpId="0" build="p"/>
      <p:bldP spid="3" grpId="0"/>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1F03B3-6034-4E3F-A0D2-8C1A80212E20}"/>
                  </a:ext>
                </a:extLst>
              </p:cNvPr>
              <p:cNvSpPr txBox="1"/>
              <p:nvPr/>
            </p:nvSpPr>
            <p:spPr>
              <a:xfrm>
                <a:off x="5361356" y="514024"/>
                <a:ext cx="5903347" cy="2074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smtClean="0">
                          <a:latin typeface="Cambria Math" panose="02040503050406030204" pitchFamily="18" charset="0"/>
                        </a:rPr>
                        <m:t>L</m:t>
                      </m:r>
                      <m:d>
                        <m:dPr>
                          <m:ctrlPr>
                            <a:rPr lang="en-US" sz="6000" b="0" i="1" smtClean="0">
                              <a:latin typeface="Cambria Math" panose="02040503050406030204" pitchFamily="18" charset="0"/>
                            </a:rPr>
                          </m:ctrlPr>
                        </m:dPr>
                        <m:e>
                          <m:sSub>
                            <m:sSubPr>
                              <m:ctrlPr>
                                <a:rPr lang="en-US" sz="6000" b="0" i="1" smtClean="0">
                                  <a:latin typeface="Cambria Math" panose="02040503050406030204" pitchFamily="18" charset="0"/>
                                </a:rPr>
                              </m:ctrlPr>
                            </m:sSubPr>
                            <m:e>
                              <m:d>
                                <m:dPr>
                                  <m:begChr m:val="["/>
                                  <m:endChr m:val="]"/>
                                  <m:ctrlPr>
                                    <a:rPr lang="en-US" sz="6000" b="0" i="1" smtClean="0">
                                      <a:solidFill>
                                        <a:srgbClr val="FFC000"/>
                                      </a:solidFill>
                                      <a:latin typeface="Cambria Math" panose="02040503050406030204" pitchFamily="18" charset="0"/>
                                    </a:rPr>
                                  </m:ctrlPr>
                                </m:dPr>
                                <m:e>
                                  <m:eqArr>
                                    <m:eqArrPr>
                                      <m:ctrlPr>
                                        <a:rPr lang="en-US" sz="6000" b="0" i="1" smtClean="0">
                                          <a:solidFill>
                                            <a:srgbClr val="FFC000"/>
                                          </a:solidFill>
                                          <a:latin typeface="Cambria Math" panose="02040503050406030204" pitchFamily="18" charset="0"/>
                                        </a:rPr>
                                      </m:ctrlPr>
                                    </m:eqArrPr>
                                    <m:e>
                                      <m:r>
                                        <a:rPr lang="en-US" sz="6000" b="0" i="1" smtClean="0">
                                          <a:solidFill>
                                            <a:srgbClr val="FFC000"/>
                                          </a:solidFill>
                                          <a:latin typeface="Cambria Math" panose="02040503050406030204" pitchFamily="18" charset="0"/>
                                        </a:rPr>
                                        <m:t>1</m:t>
                                      </m:r>
                                    </m:e>
                                    <m:e>
                                      <m:r>
                                        <a:rPr lang="en-US" sz="6000" b="0" i="1" smtClean="0">
                                          <a:solidFill>
                                            <a:srgbClr val="FFC000"/>
                                          </a:solidFill>
                                          <a:latin typeface="Cambria Math" panose="02040503050406030204" pitchFamily="18" charset="0"/>
                                        </a:rPr>
                                        <m:t>1</m:t>
                                      </m:r>
                                    </m:e>
                                  </m:eqArr>
                                </m:e>
                              </m:d>
                            </m:e>
                            <m:sub>
                              <m:acc>
                                <m:accPr>
                                  <m:chr m:val="⃗"/>
                                  <m:ctrlPr>
                                    <a:rPr lang="en-US" sz="6000" i="1" smtClean="0">
                                      <a:solidFill>
                                        <a:schemeClr val="accent5">
                                          <a:lumMod val="50000"/>
                                        </a:schemeClr>
                                      </a:solidFill>
                                      <a:latin typeface="Cambria Math" panose="02040503050406030204" pitchFamily="18" charset="0"/>
                                    </a:rPr>
                                  </m:ctrlPr>
                                </m:accPr>
                                <m:e>
                                  <m:sSub>
                                    <m:sSubPr>
                                      <m:ctrlPr>
                                        <a:rPr lang="en-US" sz="6000" i="1">
                                          <a:solidFill>
                                            <a:schemeClr val="accent5">
                                              <a:lumMod val="50000"/>
                                            </a:schemeClr>
                                          </a:solidFill>
                                          <a:latin typeface="Cambria Math" panose="02040503050406030204" pitchFamily="18" charset="0"/>
                                        </a:rPr>
                                      </m:ctrlPr>
                                    </m:sSubPr>
                                    <m:e>
                                      <m:r>
                                        <a:rPr lang="en-US" sz="6000" i="1">
                                          <a:solidFill>
                                            <a:schemeClr val="accent5">
                                              <a:lumMod val="50000"/>
                                            </a:schemeClr>
                                          </a:solidFill>
                                          <a:latin typeface="Cambria Math" panose="02040503050406030204" pitchFamily="18" charset="0"/>
                                        </a:rPr>
                                        <m:t>𝑒</m:t>
                                      </m:r>
                                    </m:e>
                                    <m:sub>
                                      <m:r>
                                        <a:rPr lang="en-US" sz="6000" b="0" i="1" smtClean="0">
                                          <a:solidFill>
                                            <a:schemeClr val="accent5">
                                              <a:lumMod val="50000"/>
                                            </a:schemeClr>
                                          </a:solidFill>
                                          <a:latin typeface="Cambria Math" panose="02040503050406030204" pitchFamily="18" charset="0"/>
                                        </a:rPr>
                                        <m:t>𝑖</m:t>
                                      </m:r>
                                    </m:sub>
                                  </m:sSub>
                                </m:e>
                              </m:acc>
                            </m:sub>
                          </m:sSub>
                        </m:e>
                      </m:d>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d>
                            <m:dPr>
                              <m:begChr m:val="["/>
                              <m:endChr m:val="]"/>
                              <m:ctrlPr>
                                <a:rPr lang="en-US" sz="6000" b="0" i="1" smtClean="0">
                                  <a:solidFill>
                                    <a:srgbClr val="B08600"/>
                                  </a:solidFill>
                                  <a:latin typeface="Cambria Math" panose="02040503050406030204" pitchFamily="18" charset="0"/>
                                </a:rPr>
                              </m:ctrlPr>
                            </m:dPr>
                            <m:e>
                              <m:eqArr>
                                <m:eqArrPr>
                                  <m:ctrlPr>
                                    <a:rPr lang="en-US" sz="6000" b="0" i="1" smtClean="0">
                                      <a:solidFill>
                                        <a:srgbClr val="B08600"/>
                                      </a:solidFill>
                                      <a:latin typeface="Cambria Math" panose="02040503050406030204" pitchFamily="18" charset="0"/>
                                    </a:rPr>
                                  </m:ctrlPr>
                                </m:eqArrPr>
                                <m:e>
                                  <m:r>
                                    <m:rPr>
                                      <m:nor/>
                                    </m:rPr>
                                    <a:rPr lang="en-CA" sz="6000" smtClean="0">
                                      <a:solidFill>
                                        <a:srgbClr val="B08600"/>
                                      </a:solidFill>
                                      <a:latin typeface="Cambria Math" panose="02040503050406030204" pitchFamily="18" charset="0"/>
                                      <a:ea typeface="Cambria Math" panose="02040503050406030204" pitchFamily="18" charset="0"/>
                                    </a:rPr>
                                    <m:t>½</m:t>
                                  </m:r>
                                </m:e>
                                <m:e>
                                  <m:r>
                                    <a:rPr lang="en-US" sz="6000" b="0" i="1" smtClean="0">
                                      <a:solidFill>
                                        <a:srgbClr val="B08600"/>
                                      </a:solidFill>
                                      <a:latin typeface="Cambria Math" panose="02040503050406030204" pitchFamily="18" charset="0"/>
                                    </a:rPr>
                                    <m:t>2</m:t>
                                  </m:r>
                                </m:e>
                              </m:eqArr>
                            </m:e>
                          </m:d>
                        </m:e>
                        <m:sub>
                          <m:acc>
                            <m:accPr>
                              <m:chr m:val="⃗"/>
                              <m:ctrlPr>
                                <a:rPr lang="en-US" sz="6000" i="1" smtClean="0">
                                  <a:solidFill>
                                    <a:schemeClr val="accent5">
                                      <a:lumMod val="50000"/>
                                    </a:schemeClr>
                                  </a:solidFill>
                                  <a:latin typeface="Cambria Math" panose="02040503050406030204" pitchFamily="18" charset="0"/>
                                </a:rPr>
                              </m:ctrlPr>
                            </m:accPr>
                            <m:e>
                              <m:sSub>
                                <m:sSubPr>
                                  <m:ctrlPr>
                                    <a:rPr lang="en-US" sz="6000" i="1">
                                      <a:solidFill>
                                        <a:schemeClr val="accent5">
                                          <a:lumMod val="50000"/>
                                        </a:schemeClr>
                                      </a:solidFill>
                                      <a:latin typeface="Cambria Math" panose="02040503050406030204" pitchFamily="18" charset="0"/>
                                    </a:rPr>
                                  </m:ctrlPr>
                                </m:sSubPr>
                                <m:e>
                                  <m:r>
                                    <a:rPr lang="en-US" sz="6000" i="1">
                                      <a:solidFill>
                                        <a:schemeClr val="accent5">
                                          <a:lumMod val="50000"/>
                                        </a:schemeClr>
                                      </a:solidFill>
                                      <a:latin typeface="Cambria Math" panose="02040503050406030204" pitchFamily="18" charset="0"/>
                                    </a:rPr>
                                    <m:t>𝑒</m:t>
                                  </m:r>
                                </m:e>
                                <m:sub>
                                  <m:r>
                                    <a:rPr lang="en-US" sz="6000" b="0" i="1" smtClean="0">
                                      <a:solidFill>
                                        <a:schemeClr val="accent5">
                                          <a:lumMod val="50000"/>
                                        </a:schemeClr>
                                      </a:solidFill>
                                      <a:latin typeface="Cambria Math" panose="02040503050406030204" pitchFamily="18" charset="0"/>
                                    </a:rPr>
                                    <m:t>𝑖</m:t>
                                  </m:r>
                                </m:sub>
                              </m:sSub>
                            </m:e>
                          </m:acc>
                        </m:sub>
                      </m:sSub>
                    </m:oMath>
                  </m:oMathPara>
                </a14:m>
                <a:endParaRPr lang="en-CA" sz="6000" dirty="0"/>
              </a:p>
            </p:txBody>
          </p:sp>
        </mc:Choice>
        <mc:Fallback xmlns="">
          <p:sp>
            <p:nvSpPr>
              <p:cNvPr id="4" name="TextBox 3">
                <a:extLst>
                  <a:ext uri="{FF2B5EF4-FFF2-40B4-BE49-F238E27FC236}">
                    <a16:creationId xmlns:a16="http://schemas.microsoft.com/office/drawing/2014/main" id="{781F03B3-6034-4E3F-A0D2-8C1A80212E20}"/>
                  </a:ext>
                </a:extLst>
              </p:cNvPr>
              <p:cNvSpPr txBox="1">
                <a:spLocks noRot="1" noChangeAspect="1" noMove="1" noResize="1" noEditPoints="1" noAdjustHandles="1" noChangeArrowheads="1" noChangeShapeType="1" noTextEdit="1"/>
              </p:cNvSpPr>
              <p:nvPr/>
            </p:nvSpPr>
            <p:spPr>
              <a:xfrm>
                <a:off x="5361356" y="514024"/>
                <a:ext cx="5903347" cy="207467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366B30-3FEF-4585-9B82-B26AB876FB3A}"/>
                  </a:ext>
                </a:extLst>
              </p:cNvPr>
              <p:cNvSpPr txBox="1"/>
              <p:nvPr/>
            </p:nvSpPr>
            <p:spPr>
              <a:xfrm>
                <a:off x="5336437" y="3489140"/>
                <a:ext cx="5783122" cy="2074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6000" smtClean="0">
                          <a:latin typeface="Cambria Math" panose="02040503050406030204" pitchFamily="18" charset="0"/>
                        </a:rPr>
                        <m:t>L</m:t>
                      </m:r>
                      <m:d>
                        <m:dPr>
                          <m:ctrlPr>
                            <a:rPr lang="en-US" sz="6000" b="0" i="1" smtClean="0">
                              <a:latin typeface="Cambria Math" panose="02040503050406030204" pitchFamily="18" charset="0"/>
                            </a:rPr>
                          </m:ctrlPr>
                        </m:dPr>
                        <m:e>
                          <m:sSub>
                            <m:sSubPr>
                              <m:ctrlPr>
                                <a:rPr lang="en-US" sz="6000" b="0" i="1" smtClean="0">
                                  <a:latin typeface="Cambria Math" panose="02040503050406030204" pitchFamily="18" charset="0"/>
                                </a:rPr>
                              </m:ctrlPr>
                            </m:sSubPr>
                            <m:e>
                              <m:d>
                                <m:dPr>
                                  <m:begChr m:val="["/>
                                  <m:endChr m:val="]"/>
                                  <m:ctrlPr>
                                    <a:rPr lang="en-US" sz="6000" b="0" i="1" smtClean="0">
                                      <a:solidFill>
                                        <a:srgbClr val="FFC000"/>
                                      </a:solidFill>
                                      <a:latin typeface="Cambria Math" panose="02040503050406030204" pitchFamily="18" charset="0"/>
                                    </a:rPr>
                                  </m:ctrlPr>
                                </m:dPr>
                                <m:e>
                                  <m:eqArr>
                                    <m:eqArrPr>
                                      <m:ctrlPr>
                                        <a:rPr lang="en-US" sz="6000" b="0" i="1" smtClean="0">
                                          <a:solidFill>
                                            <a:srgbClr val="FFC000"/>
                                          </a:solidFill>
                                          <a:latin typeface="Cambria Math" panose="02040503050406030204" pitchFamily="18" charset="0"/>
                                        </a:rPr>
                                      </m:ctrlPr>
                                    </m:eqArrPr>
                                    <m:e>
                                      <m:r>
                                        <a:rPr lang="en-US" sz="6000" b="0" i="1" smtClean="0">
                                          <a:solidFill>
                                            <a:srgbClr val="FFC000"/>
                                          </a:solidFill>
                                          <a:latin typeface="Cambria Math" panose="02040503050406030204" pitchFamily="18" charset="0"/>
                                        </a:rPr>
                                        <m:t>¾</m:t>
                                      </m:r>
                                    </m:e>
                                    <m:e>
                                      <m:r>
                                        <a:rPr lang="en-US" sz="6000" b="0" i="1" smtClean="0">
                                          <a:solidFill>
                                            <a:srgbClr val="FFC000"/>
                                          </a:solidFill>
                                          <a:latin typeface="Cambria Math" panose="02040503050406030204" pitchFamily="18" charset="0"/>
                                        </a:rPr>
                                        <m:t>1</m:t>
                                      </m:r>
                                    </m:e>
                                  </m:eqArr>
                                </m:e>
                              </m:d>
                            </m:e>
                            <m:sub>
                              <m:acc>
                                <m:accPr>
                                  <m:chr m:val="̃"/>
                                  <m:ctrlPr>
                                    <a:rPr lang="en-US" sz="6000" i="1" smtClean="0">
                                      <a:solidFill>
                                        <a:srgbClr val="FF0000"/>
                                      </a:solidFill>
                                      <a:latin typeface="Cambria Math" panose="02040503050406030204" pitchFamily="18" charset="0"/>
                                    </a:rPr>
                                  </m:ctrlPr>
                                </m:accPr>
                                <m:e>
                                  <m:acc>
                                    <m:accPr>
                                      <m:chr m:val="⃗"/>
                                      <m:ctrlPr>
                                        <a:rPr lang="en-US" sz="6000" i="1">
                                          <a:solidFill>
                                            <a:srgbClr val="FF0000"/>
                                          </a:solidFill>
                                          <a:latin typeface="Cambria Math" panose="02040503050406030204" pitchFamily="18" charset="0"/>
                                        </a:rPr>
                                      </m:ctrlPr>
                                    </m:accPr>
                                    <m:e>
                                      <m:sSub>
                                        <m:sSubPr>
                                          <m:ctrlPr>
                                            <a:rPr lang="en-US" sz="6000" i="1">
                                              <a:solidFill>
                                                <a:srgbClr val="FF0000"/>
                                              </a:solidFill>
                                              <a:latin typeface="Cambria Math" panose="02040503050406030204" pitchFamily="18" charset="0"/>
                                            </a:rPr>
                                          </m:ctrlPr>
                                        </m:sSubPr>
                                        <m:e>
                                          <m:r>
                                            <a:rPr lang="en-US" sz="6000" i="1">
                                              <a:solidFill>
                                                <a:srgbClr val="FF0000"/>
                                              </a:solidFill>
                                              <a:latin typeface="Cambria Math" panose="02040503050406030204" pitchFamily="18" charset="0"/>
                                            </a:rPr>
                                            <m:t>𝑒</m:t>
                                          </m:r>
                                        </m:e>
                                        <m:sub>
                                          <m:r>
                                            <a:rPr lang="en-US" sz="6000" b="0" i="1" smtClean="0">
                                              <a:solidFill>
                                                <a:srgbClr val="FF0000"/>
                                              </a:solidFill>
                                              <a:latin typeface="Cambria Math" panose="02040503050406030204" pitchFamily="18" charset="0"/>
                                            </a:rPr>
                                            <m:t>𝑖</m:t>
                                          </m:r>
                                        </m:sub>
                                      </m:sSub>
                                    </m:e>
                                  </m:acc>
                                </m:e>
                              </m:acc>
                            </m:sub>
                          </m:sSub>
                        </m:e>
                      </m:d>
                      <m:r>
                        <a:rPr lang="en-US" sz="6000" b="0" i="1" smtClean="0">
                          <a:latin typeface="Cambria Math" panose="02040503050406030204" pitchFamily="18" charset="0"/>
                        </a:rPr>
                        <m:t>=</m:t>
                      </m:r>
                      <m:sSub>
                        <m:sSubPr>
                          <m:ctrlPr>
                            <a:rPr lang="en-US" sz="6000" b="0" i="1" smtClean="0">
                              <a:latin typeface="Cambria Math" panose="02040503050406030204" pitchFamily="18" charset="0"/>
                            </a:rPr>
                          </m:ctrlPr>
                        </m:sSubPr>
                        <m:e>
                          <m:d>
                            <m:dPr>
                              <m:begChr m:val="["/>
                              <m:endChr m:val="]"/>
                              <m:ctrlPr>
                                <a:rPr lang="en-US" sz="6000" b="0" i="1" smtClean="0">
                                  <a:solidFill>
                                    <a:srgbClr val="B08600"/>
                                  </a:solidFill>
                                  <a:latin typeface="Cambria Math" panose="02040503050406030204" pitchFamily="18" charset="0"/>
                                </a:rPr>
                              </m:ctrlPr>
                            </m:dPr>
                            <m:e>
                              <m:eqArr>
                                <m:eqArrPr>
                                  <m:ctrlPr>
                                    <a:rPr lang="en-US" sz="6000" b="0" i="1" smtClean="0">
                                      <a:solidFill>
                                        <a:srgbClr val="B08600"/>
                                      </a:solidFill>
                                      <a:latin typeface="Cambria Math" panose="02040503050406030204" pitchFamily="18" charset="0"/>
                                    </a:rPr>
                                  </m:ctrlPr>
                                </m:eqArrPr>
                                <m:e>
                                  <m:r>
                                    <m:rPr>
                                      <m:nor/>
                                    </m:rPr>
                                    <a:rPr lang="en-US" sz="6000" b="0" i="0" smtClean="0">
                                      <a:solidFill>
                                        <a:srgbClr val="B08600"/>
                                      </a:solidFill>
                                      <a:latin typeface="Cambria Math" panose="02040503050406030204" pitchFamily="18" charset="0"/>
                                      <a:ea typeface="Cambria Math" panose="02040503050406030204" pitchFamily="18" charset="0"/>
                                    </a:rPr>
                                    <m:t>?</m:t>
                                  </m:r>
                                </m:e>
                                <m:e>
                                  <m:r>
                                    <a:rPr lang="en-US" sz="6000" b="0" i="1" smtClean="0">
                                      <a:solidFill>
                                        <a:srgbClr val="B08600"/>
                                      </a:solidFill>
                                      <a:latin typeface="Cambria Math" panose="02040503050406030204" pitchFamily="18" charset="0"/>
                                    </a:rPr>
                                    <m:t>?</m:t>
                                  </m:r>
                                </m:e>
                              </m:eqArr>
                            </m:e>
                          </m:d>
                        </m:e>
                        <m:sub>
                          <m:acc>
                            <m:accPr>
                              <m:chr m:val="̃"/>
                              <m:ctrlPr>
                                <a:rPr lang="en-US" sz="6000" i="1" smtClean="0">
                                  <a:solidFill>
                                    <a:srgbClr val="FF0000"/>
                                  </a:solidFill>
                                  <a:latin typeface="Cambria Math" panose="02040503050406030204" pitchFamily="18" charset="0"/>
                                </a:rPr>
                              </m:ctrlPr>
                            </m:accPr>
                            <m:e>
                              <m:acc>
                                <m:accPr>
                                  <m:chr m:val="⃗"/>
                                  <m:ctrlPr>
                                    <a:rPr lang="en-US" sz="6000" i="1">
                                      <a:solidFill>
                                        <a:srgbClr val="FF0000"/>
                                      </a:solidFill>
                                      <a:latin typeface="Cambria Math" panose="02040503050406030204" pitchFamily="18" charset="0"/>
                                    </a:rPr>
                                  </m:ctrlPr>
                                </m:accPr>
                                <m:e>
                                  <m:sSub>
                                    <m:sSubPr>
                                      <m:ctrlPr>
                                        <a:rPr lang="en-US" sz="6000" i="1">
                                          <a:solidFill>
                                            <a:srgbClr val="FF0000"/>
                                          </a:solidFill>
                                          <a:latin typeface="Cambria Math" panose="02040503050406030204" pitchFamily="18" charset="0"/>
                                        </a:rPr>
                                      </m:ctrlPr>
                                    </m:sSubPr>
                                    <m:e>
                                      <m:r>
                                        <a:rPr lang="en-US" sz="6000" i="1">
                                          <a:solidFill>
                                            <a:srgbClr val="FF0000"/>
                                          </a:solidFill>
                                          <a:latin typeface="Cambria Math" panose="02040503050406030204" pitchFamily="18" charset="0"/>
                                        </a:rPr>
                                        <m:t>𝑒</m:t>
                                      </m:r>
                                    </m:e>
                                    <m:sub>
                                      <m:r>
                                        <a:rPr lang="en-US" sz="6000" b="0" i="1" smtClean="0">
                                          <a:solidFill>
                                            <a:srgbClr val="FF0000"/>
                                          </a:solidFill>
                                          <a:latin typeface="Cambria Math" panose="02040503050406030204" pitchFamily="18" charset="0"/>
                                        </a:rPr>
                                        <m:t>𝑖</m:t>
                                      </m:r>
                                    </m:sub>
                                  </m:sSub>
                                </m:e>
                              </m:acc>
                            </m:e>
                          </m:acc>
                        </m:sub>
                      </m:sSub>
                    </m:oMath>
                  </m:oMathPara>
                </a14:m>
                <a:endParaRPr lang="en-CA" sz="6000" dirty="0"/>
              </a:p>
            </p:txBody>
          </p:sp>
        </mc:Choice>
        <mc:Fallback xmlns="">
          <p:sp>
            <p:nvSpPr>
              <p:cNvPr id="5" name="TextBox 4">
                <a:extLst>
                  <a:ext uri="{FF2B5EF4-FFF2-40B4-BE49-F238E27FC236}">
                    <a16:creationId xmlns:a16="http://schemas.microsoft.com/office/drawing/2014/main" id="{C5366B30-3FEF-4585-9B82-B26AB876FB3A}"/>
                  </a:ext>
                </a:extLst>
              </p:cNvPr>
              <p:cNvSpPr txBox="1">
                <a:spLocks noRot="1" noChangeAspect="1" noMove="1" noResize="1" noEditPoints="1" noAdjustHandles="1" noChangeArrowheads="1" noChangeShapeType="1" noTextEdit="1"/>
              </p:cNvSpPr>
              <p:nvPr/>
            </p:nvSpPr>
            <p:spPr>
              <a:xfrm>
                <a:off x="5336437" y="3489140"/>
                <a:ext cx="5783122" cy="207467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58AEA98-42AA-4A69-838B-D1ADA75024F2}"/>
                  </a:ext>
                </a:extLst>
              </p:cNvPr>
              <p:cNvSpPr/>
              <p:nvPr/>
            </p:nvSpPr>
            <p:spPr>
              <a:xfrm>
                <a:off x="348509" y="2259605"/>
                <a:ext cx="4611583" cy="1842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=1</m:t>
                          </m:r>
                        </m:sub>
                        <m:sup>
                          <m:r>
                            <a:rPr lang="en-US" sz="4000" i="1">
                              <a:latin typeface="Cambria Math" panose="02040503050406030204" pitchFamily="18" charset="0"/>
                            </a:rPr>
                            <m:t>𝑛</m:t>
                          </m:r>
                        </m:sup>
                        <m:e>
                          <m:nary>
                            <m:naryPr>
                              <m:chr m:val="∑"/>
                              <m:ctrlPr>
                                <a:rPr lang="en-US" sz="4000" i="1">
                                  <a:latin typeface="Cambria Math" panose="02040503050406030204" pitchFamily="18" charset="0"/>
                                </a:rPr>
                              </m:ctrlPr>
                            </m:naryPr>
                            <m:sub>
                              <m:r>
                                <a:rPr lang="en-US" sz="4000" i="1">
                                  <a:latin typeface="Cambria Math" panose="02040503050406030204" pitchFamily="18" charset="0"/>
                                </a:rPr>
                                <m:t>𝑘</m:t>
                              </m:r>
                              <m:r>
                                <a:rPr lang="en-US" sz="4000" i="1">
                                  <a:latin typeface="Cambria Math" panose="02040503050406030204" pitchFamily="18" charset="0"/>
                                </a:rPr>
                                <m:t>=1</m:t>
                              </m:r>
                            </m:sub>
                            <m:sup>
                              <m:r>
                                <a:rPr lang="en-US" sz="4000" i="1">
                                  <a:latin typeface="Cambria Math" panose="02040503050406030204" pitchFamily="18" charset="0"/>
                                </a:rPr>
                                <m:t>𝑛</m:t>
                              </m:r>
                            </m:sup>
                            <m:e>
                              <m:sSubSup>
                                <m:sSubSupPr>
                                  <m:ctrlPr>
                                    <a:rPr lang="en-US" sz="4000" i="1">
                                      <a:latin typeface="Cambria Math" panose="02040503050406030204" pitchFamily="18" charset="0"/>
                                    </a:rPr>
                                  </m:ctrlPr>
                                </m:sSubSupPr>
                                <m:e>
                                  <m:r>
                                    <a:rPr lang="en-US" sz="4000" i="1">
                                      <a:latin typeface="Cambria Math" panose="02040503050406030204" pitchFamily="18" charset="0"/>
                                    </a:rPr>
                                    <m:t>𝐵</m:t>
                                  </m:r>
                                </m:e>
                                <m:sub>
                                  <m:r>
                                    <a:rPr lang="en-US" sz="4000" i="1">
                                      <a:latin typeface="Cambria Math" panose="02040503050406030204" pitchFamily="18" charset="0"/>
                                    </a:rPr>
                                    <m:t>𝑘</m:t>
                                  </m:r>
                                </m:sub>
                                <m:sup>
                                  <m:r>
                                    <a:rPr lang="en-US" sz="4000" i="1">
                                      <a:latin typeface="Cambria Math" panose="02040503050406030204" pitchFamily="18" charset="0"/>
                                    </a:rPr>
                                    <m:t>𝑙</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e>
                          </m:nary>
                        </m:e>
                      </m:nary>
                    </m:oMath>
                  </m:oMathPara>
                </a14:m>
                <a:endParaRPr lang="en-CA" sz="4000" dirty="0"/>
              </a:p>
            </p:txBody>
          </p:sp>
        </mc:Choice>
        <mc:Fallback xmlns="">
          <p:sp>
            <p:nvSpPr>
              <p:cNvPr id="10" name="Rectangle 9">
                <a:extLst>
                  <a:ext uri="{FF2B5EF4-FFF2-40B4-BE49-F238E27FC236}">
                    <a16:creationId xmlns:a16="http://schemas.microsoft.com/office/drawing/2014/main" id="{458AEA98-42AA-4A69-838B-D1ADA75024F2}"/>
                  </a:ext>
                </a:extLst>
              </p:cNvPr>
              <p:cNvSpPr>
                <a:spLocks noRot="1" noChangeAspect="1" noMove="1" noResize="1" noEditPoints="1" noAdjustHandles="1" noChangeArrowheads="1" noChangeShapeType="1" noTextEdit="1"/>
              </p:cNvSpPr>
              <p:nvPr/>
            </p:nvSpPr>
            <p:spPr>
              <a:xfrm>
                <a:off x="348509" y="2259605"/>
                <a:ext cx="4611583" cy="1842299"/>
              </a:xfrm>
              <a:prstGeom prst="rect">
                <a:avLst/>
              </a:prstGeom>
              <a:blipFill>
                <a:blip r:embed="rId7"/>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90B4BEB2-CF1E-4312-B381-F6D1E9AF3C2E}"/>
              </a:ext>
            </a:extLst>
          </p:cNvPr>
          <p:cNvSpPr/>
          <p:nvPr/>
        </p:nvSpPr>
        <p:spPr>
          <a:xfrm>
            <a:off x="348509" y="2256735"/>
            <a:ext cx="4475008" cy="1842299"/>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C7A05CC0-5673-44F3-960E-3AEF5A90ADED}"/>
                  </a:ext>
                </a:extLst>
              </p14:cNvPr>
              <p14:cNvContentPartPr/>
              <p14:nvPr>
                <p:extLst>
                  <p:ext uri="{42D2F446-02D8-4167-A562-619A0277C38B}">
                    <p15:isNarration xmlns:p15="http://schemas.microsoft.com/office/powerpoint/2012/main" val="1"/>
                  </p:ext>
                </p:extLst>
              </p14:nvPr>
            </p14:nvContentPartPr>
            <p14:xfrm>
              <a:off x="6529320" y="163800"/>
              <a:ext cx="4088520" cy="6470280"/>
            </p14:xfrm>
          </p:contentPart>
        </mc:Choice>
        <mc:Fallback xmlns="">
          <p:pic>
            <p:nvPicPr>
              <p:cNvPr id="2" name="Ink 1">
                <a:extLst>
                  <a:ext uri="{FF2B5EF4-FFF2-40B4-BE49-F238E27FC236}">
                    <a16:creationId xmlns:a16="http://schemas.microsoft.com/office/drawing/2014/main" id="{C7A05CC0-5673-44F3-960E-3AEF5A90ADED}"/>
                  </a:ext>
                </a:extLst>
              </p:cNvPr>
              <p:cNvPicPr>
                <a:picLocks noGrp="1" noRot="1" noChangeAspect="1" noMove="1" noResize="1" noEditPoints="1" noAdjustHandles="1" noChangeArrowheads="1" noChangeShapeType="1"/>
              </p:cNvPicPr>
              <p:nvPr/>
            </p:nvPicPr>
            <p:blipFill>
              <a:blip r:embed="rId9"/>
              <a:stretch>
                <a:fillRect/>
              </a:stretch>
            </p:blipFill>
            <p:spPr>
              <a:xfrm>
                <a:off x="6519960" y="154440"/>
                <a:ext cx="4107240" cy="6489000"/>
              </a:xfrm>
              <a:prstGeom prst="rect">
                <a:avLst/>
              </a:prstGeom>
            </p:spPr>
          </p:pic>
        </mc:Fallback>
      </mc:AlternateContent>
    </p:spTree>
    <p:extLst>
      <p:ext uri="{BB962C8B-B14F-4D97-AF65-F5344CB8AC3E}">
        <p14:creationId xmlns:p14="http://schemas.microsoft.com/office/powerpoint/2010/main" val="1264632182"/>
      </p:ext>
    </p:extLst>
  </p:cSld>
  <p:clrMapOvr>
    <a:masterClrMapping/>
  </p:clrMapOvr>
  <mc:AlternateContent xmlns:mc="http://schemas.openxmlformats.org/markup-compatibility/2006" xmlns:p14="http://schemas.microsoft.com/office/powerpoint/2010/main">
    <mc:Choice Requires="p14">
      <p:transition spd="slow" p14:dur="2000" advTm="180863"/>
    </mc:Choice>
    <mc:Fallback xmlns="">
      <p:transition spd="slow" advTm="180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15A0DF2-DC3C-4B75-99A1-52E926158961}"/>
                  </a:ext>
                </a:extLst>
              </p:cNvPr>
              <p:cNvSpPr/>
              <p:nvPr/>
            </p:nvSpPr>
            <p:spPr>
              <a:xfrm>
                <a:off x="356365" y="180886"/>
                <a:ext cx="7515426" cy="42530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𝐿</m:t>
                          </m:r>
                        </m:e>
                        <m:sub>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sub>
                      </m:sSub>
                      <m:r>
                        <a:rPr lang="en-US" sz="3600" b="0" i="1" smtClean="0">
                          <a:solidFill>
                            <a:schemeClr val="tx1"/>
                          </a:solidFill>
                          <a:latin typeface="Cambria Math" panose="02040503050406030204" pitchFamily="18" charset="0"/>
                        </a:rPr>
                        <m:t>=</m:t>
                      </m:r>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r>
                                  <m:rPr>
                                    <m:nor/>
                                  </m:rPr>
                                  <a:rPr lang="en-CA" sz="3600">
                                    <a:latin typeface="Cambria Math" panose="02040503050406030204" pitchFamily="18" charset="0"/>
                                    <a:ea typeface="Cambria Math" panose="02040503050406030204" pitchFamily="18" charset="0"/>
                                  </a:rPr>
                                  <m:t>¼</m:t>
                                </m:r>
                              </m:e>
                              <m:e>
                                <m:r>
                                  <m:rPr>
                                    <m:nor/>
                                  </m:rPr>
                                  <a:rPr lang="en-CA" sz="3600">
                                    <a:latin typeface="Cambria Math" panose="02040503050406030204" pitchFamily="18" charset="0"/>
                                    <a:ea typeface="Cambria Math" panose="02040503050406030204" pitchFamily="18" charset="0"/>
                                  </a:rPr>
                                  <m:t>½</m:t>
                                </m:r>
                              </m:e>
                            </m:mr>
                            <m:mr>
                              <m:e>
                                <m:r>
                                  <a:rPr lang="en-US" sz="3600" i="1">
                                    <a:latin typeface="Cambria Math" panose="02040503050406030204" pitchFamily="18" charset="0"/>
                                  </a:rPr>
                                  <m:t>−</m:t>
                                </m:r>
                                <m:r>
                                  <m:rPr>
                                    <m:nor/>
                                  </m:rPr>
                                  <a:rPr lang="en-US" sz="3600">
                                    <a:latin typeface="Cambria Math" panose="02040503050406030204" pitchFamily="18" charset="0"/>
                                    <a:ea typeface="Cambria Math" panose="02040503050406030204" pitchFamily="18" charset="0"/>
                                  </a:rPr>
                                  <m:t>1</m:t>
                                </m:r>
                              </m:e>
                              <m:e>
                                <m:r>
                                  <m:rPr>
                                    <m:nor/>
                                  </m:rPr>
                                  <a:rPr lang="en-US" sz="3600">
                                    <a:latin typeface="Cambria Math" panose="02040503050406030204" pitchFamily="18" charset="0"/>
                                    <a:ea typeface="Cambria Math" panose="02040503050406030204" pitchFamily="18" charset="0"/>
                                  </a:rPr>
                                  <m:t>2</m:t>
                                </m:r>
                              </m:e>
                            </m:mr>
                          </m:m>
                        </m:e>
                      </m:d>
                      <m:sSub>
                        <m:sSubPr>
                          <m:ctrlPr>
                            <a:rPr lang="en-US" sz="3600" b="0" i="1" smtClean="0">
                              <a:latin typeface="Cambria Math" panose="02040503050406030204" pitchFamily="18" charset="0"/>
                            </a:rPr>
                          </m:ctrlPr>
                        </m:sSubPr>
                        <m:e>
                          <m:d>
                            <m:dPr>
                              <m:begChr m:val="["/>
                              <m:endChr m:val="]"/>
                              <m:ctrlPr>
                                <a:rPr lang="en-US" sz="3600" i="1">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r>
                                      <m:rPr>
                                        <m:nor/>
                                      </m:rPr>
                                      <a:rPr lang="en-CA" sz="3600">
                                        <a:latin typeface="Cambria Math" panose="02040503050406030204" pitchFamily="18" charset="0"/>
                                        <a:ea typeface="Cambria Math" panose="02040503050406030204" pitchFamily="18" charset="0"/>
                                      </a:rPr>
                                      <m:t>½</m:t>
                                    </m:r>
                                  </m:e>
                                  <m:e>
                                    <m:r>
                                      <a:rPr lang="en-US" sz="3600" i="1">
                                        <a:latin typeface="Cambria Math" panose="02040503050406030204" pitchFamily="18" charset="0"/>
                                      </a:rPr>
                                      <m:t>0</m:t>
                                    </m:r>
                                  </m:e>
                                </m:mr>
                                <m:mr>
                                  <m:e>
                                    <m:r>
                                      <a:rPr lang="en-US" sz="3600" i="1">
                                        <a:latin typeface="Cambria Math" panose="02040503050406030204" pitchFamily="18" charset="0"/>
                                      </a:rPr>
                                      <m:t>0</m:t>
                                    </m:r>
                                  </m:e>
                                  <m:e>
                                    <m:r>
                                      <a:rPr lang="en-US" sz="3600" i="1">
                                        <a:latin typeface="Cambria Math" panose="02040503050406030204" pitchFamily="18" charset="0"/>
                                      </a:rPr>
                                      <m:t>2</m:t>
                                    </m:r>
                                  </m:e>
                                </m:mr>
                              </m:m>
                            </m:e>
                          </m:d>
                        </m:e>
                        <m:sub>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i="1">
                                      <a:solidFill>
                                        <a:schemeClr val="accent5">
                                          <a:lumMod val="50000"/>
                                        </a:schemeClr>
                                      </a:solidFill>
                                      <a:latin typeface="Cambria Math" panose="02040503050406030204" pitchFamily="18" charset="0"/>
                                    </a:rPr>
                                    <m:t>𝑖</m:t>
                                  </m:r>
                                </m:sub>
                              </m:sSub>
                            </m:e>
                          </m:acc>
                        </m:sub>
                      </m:sSub>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r>
                                  <m:rPr>
                                    <m:brk m:alnAt="7"/>
                                  </m:rPr>
                                  <a:rPr lang="en-US" sz="3600" i="1">
                                    <a:latin typeface="Cambria Math" panose="02040503050406030204" pitchFamily="18" charset="0"/>
                                  </a:rPr>
                                  <m:t>2</m:t>
                                </m:r>
                              </m:e>
                              <m:e>
                                <m:r>
                                  <a:rPr lang="en-US" sz="3600" i="1">
                                    <a:latin typeface="Cambria Math" panose="02040503050406030204" pitchFamily="18" charset="0"/>
                                  </a:rPr>
                                  <m:t>−</m:t>
                                </m:r>
                                <m:r>
                                  <m:rPr>
                                    <m:nor/>
                                  </m:rPr>
                                  <a:rPr lang="en-CA" sz="3600">
                                    <a:latin typeface="Cambria Math" panose="02040503050406030204" pitchFamily="18" charset="0"/>
                                    <a:ea typeface="Cambria Math" panose="02040503050406030204" pitchFamily="18" charset="0"/>
                                  </a:rPr>
                                  <m:t>½</m:t>
                                </m:r>
                              </m:e>
                            </m:mr>
                            <m:mr>
                              <m:e>
                                <m:r>
                                  <a:rPr lang="en-US" sz="3600" i="1">
                                    <a:latin typeface="Cambria Math" panose="02040503050406030204" pitchFamily="18" charset="0"/>
                                  </a:rPr>
                                  <m:t>1</m:t>
                                </m:r>
                              </m:e>
                              <m:e>
                                <m:r>
                                  <m:rPr>
                                    <m:nor/>
                                  </m:rPr>
                                  <a:rPr lang="en-CA" sz="3600">
                                    <a:latin typeface="Cambria Math" panose="02040503050406030204" pitchFamily="18" charset="0"/>
                                    <a:ea typeface="Cambria Math" panose="02040503050406030204" pitchFamily="18" charset="0"/>
                                  </a:rPr>
                                  <m:t>¼</m:t>
                                </m:r>
                              </m:e>
                            </m:mr>
                          </m:m>
                        </m:e>
                      </m:d>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𝐿</m:t>
                          </m:r>
                        </m:e>
                        <m:sub>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sub>
                      </m:sSub>
                      <m:r>
                        <a:rPr lang="en-US" sz="3600" b="0" i="1" smtClean="0">
                          <a:solidFill>
                            <a:schemeClr val="tx1"/>
                          </a:solidFill>
                          <a:latin typeface="Cambria Math" panose="02040503050406030204" pitchFamily="18" charset="0"/>
                        </a:rPr>
                        <m:t>=</m:t>
                      </m:r>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8</m:t>
                                    </m:r>
                                  </m:den>
                                </m:f>
                              </m:e>
                              <m:e>
                                <m:r>
                                  <a:rPr lang="en-US" sz="3600" b="0" i="1" smtClean="0">
                                    <a:latin typeface="Cambria Math" panose="02040503050406030204" pitchFamily="18" charset="0"/>
                                  </a:rPr>
                                  <m:t>1</m:t>
                                </m:r>
                              </m:e>
                            </m:mr>
                            <m:mr>
                              <m:e>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2</m:t>
                                    </m:r>
                                  </m:den>
                                </m:f>
                              </m:e>
                              <m:e>
                                <m:r>
                                  <m:rPr>
                                    <m:nor/>
                                  </m:rPr>
                                  <a:rPr lang="en-US" sz="3600" b="0" i="0" smtClean="0">
                                    <a:latin typeface="Cambria Math" panose="02040503050406030204" pitchFamily="18" charset="0"/>
                                    <a:ea typeface="Cambria Math" panose="02040503050406030204" pitchFamily="18" charset="0"/>
                                  </a:rPr>
                                  <m:t>4</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r>
                                  <m:rPr>
                                    <m:brk m:alnAt="7"/>
                                  </m:rPr>
                                  <a:rPr lang="en-US" sz="3600" i="1">
                                    <a:latin typeface="Cambria Math" panose="02040503050406030204" pitchFamily="18" charset="0"/>
                                  </a:rPr>
                                  <m:t>2</m:t>
                                </m:r>
                              </m:e>
                              <m:e>
                                <m:r>
                                  <a:rPr lang="en-US" sz="3600" i="1">
                                    <a:latin typeface="Cambria Math" panose="02040503050406030204" pitchFamily="18" charset="0"/>
                                  </a:rPr>
                                  <m:t>−</m:t>
                                </m:r>
                                <m:r>
                                  <m:rPr>
                                    <m:nor/>
                                  </m:rPr>
                                  <a:rPr lang="en-CA" sz="3600">
                                    <a:latin typeface="Cambria Math" panose="02040503050406030204" pitchFamily="18" charset="0"/>
                                    <a:ea typeface="Cambria Math" panose="02040503050406030204" pitchFamily="18" charset="0"/>
                                  </a:rPr>
                                  <m:t>½</m:t>
                                </m:r>
                              </m:e>
                            </m:mr>
                            <m:mr>
                              <m:e>
                                <m:r>
                                  <a:rPr lang="en-US" sz="3600" i="1">
                                    <a:latin typeface="Cambria Math" panose="02040503050406030204" pitchFamily="18" charset="0"/>
                                  </a:rPr>
                                  <m:t>1</m:t>
                                </m:r>
                              </m:e>
                              <m:e>
                                <m:r>
                                  <m:rPr>
                                    <m:nor/>
                                  </m:rPr>
                                  <a:rPr lang="en-CA" sz="3600">
                                    <a:latin typeface="Cambria Math" panose="02040503050406030204" pitchFamily="18" charset="0"/>
                                    <a:ea typeface="Cambria Math" panose="02040503050406030204" pitchFamily="18" charset="0"/>
                                  </a:rPr>
                                  <m:t>¼</m:t>
                                </m:r>
                              </m:e>
                            </m:mr>
                          </m:m>
                        </m:e>
                      </m:d>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𝐿</m:t>
                          </m:r>
                        </m:e>
                        <m:sub>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sub>
                      </m:sSub>
                      <m:r>
                        <a:rPr lang="en-US" sz="3600" b="0" i="1" smtClean="0">
                          <a:solidFill>
                            <a:schemeClr val="tx1"/>
                          </a:solidFill>
                          <a:latin typeface="Cambria Math" panose="02040503050406030204" pitchFamily="18" charset="0"/>
                        </a:rPr>
                        <m:t>=</m:t>
                      </m:r>
                      <m:d>
                        <m:dPr>
                          <m:begChr m:val="["/>
                          <m:endChr m:val="]"/>
                          <m:ctrlPr>
                            <a:rPr lang="en-US" sz="3600" i="1" smtClean="0">
                              <a:latin typeface="Cambria Math" panose="02040503050406030204" pitchFamily="18" charset="0"/>
                            </a:rPr>
                          </m:ctrlPr>
                        </m:dPr>
                        <m:e>
                          <m:m>
                            <m:mPr>
                              <m:mcs>
                                <m:mc>
                                  <m:mcPr>
                                    <m:count m:val="2"/>
                                    <m:mcJc m:val="center"/>
                                  </m:mcPr>
                                </m:mc>
                              </m:mcs>
                              <m:ctrlPr>
                                <a:rPr lang="en-US" sz="3600" i="1">
                                  <a:latin typeface="Cambria Math" panose="02040503050406030204" pitchFamily="18" charset="0"/>
                                </a:rPr>
                              </m:ctrlPr>
                            </m:mPr>
                            <m:mr>
                              <m:e>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e>
                              <m:e>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3</m:t>
                                    </m:r>
                                  </m:num>
                                  <m:den>
                                    <m:r>
                                      <a:rPr lang="en-US" sz="3600" b="0" i="1" smtClean="0">
                                        <a:latin typeface="Cambria Math" panose="02040503050406030204" pitchFamily="18" charset="0"/>
                                      </a:rPr>
                                      <m:t>16</m:t>
                                    </m:r>
                                  </m:den>
                                </m:f>
                              </m:e>
                            </m:mr>
                            <m:mr>
                              <m:e>
                                <m:r>
                                  <a:rPr lang="en-US" sz="3600" i="1" smtClean="0">
                                    <a:latin typeface="Cambria Math" panose="02040503050406030204" pitchFamily="18" charset="0"/>
                                  </a:rPr>
                                  <m:t>3</m:t>
                                </m:r>
                              </m:e>
                              <m:e>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e>
                            </m:mr>
                          </m:m>
                        </m:e>
                      </m:d>
                    </m:oMath>
                  </m:oMathPara>
                </a14:m>
                <a:endParaRPr lang="en-CA" sz="3600" dirty="0">
                  <a:solidFill>
                    <a:schemeClr val="tx1"/>
                  </a:solidFill>
                </a:endParaRPr>
              </a:p>
            </p:txBody>
          </p:sp>
        </mc:Choice>
        <mc:Fallback xmlns="">
          <p:sp>
            <p:nvSpPr>
              <p:cNvPr id="28" name="Rectangle 27">
                <a:extLst>
                  <a:ext uri="{FF2B5EF4-FFF2-40B4-BE49-F238E27FC236}">
                    <a16:creationId xmlns:a16="http://schemas.microsoft.com/office/drawing/2014/main" id="{115A0DF2-DC3C-4B75-99A1-52E926158961}"/>
                  </a:ext>
                </a:extLst>
              </p:cNvPr>
              <p:cNvSpPr>
                <a:spLocks noRot="1" noChangeAspect="1" noMove="1" noResize="1" noEditPoints="1" noAdjustHandles="1" noChangeArrowheads="1" noChangeShapeType="1" noTextEdit="1"/>
              </p:cNvSpPr>
              <p:nvPr/>
            </p:nvSpPr>
            <p:spPr>
              <a:xfrm>
                <a:off x="356365" y="180886"/>
                <a:ext cx="7515426" cy="4253087"/>
              </a:xfrm>
              <a:prstGeom prst="rect">
                <a:avLst/>
              </a:prstGeom>
              <a:blipFill>
                <a:blip r:embed="rId6"/>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A68FBFCC-35A6-494E-92AC-FE78BF647AB3}"/>
              </a:ext>
            </a:extLst>
          </p:cNvPr>
          <p:cNvGrpSpPr/>
          <p:nvPr/>
        </p:nvGrpSpPr>
        <p:grpSpPr>
          <a:xfrm>
            <a:off x="7317944" y="2270927"/>
            <a:ext cx="4737481" cy="2163046"/>
            <a:chOff x="7308745" y="1905371"/>
            <a:chExt cx="4737481" cy="2163046"/>
          </a:xfrm>
        </p:grpSpPr>
        <p:grpSp>
          <p:nvGrpSpPr>
            <p:cNvPr id="3" name="Group 2">
              <a:extLst>
                <a:ext uri="{FF2B5EF4-FFF2-40B4-BE49-F238E27FC236}">
                  <a16:creationId xmlns:a16="http://schemas.microsoft.com/office/drawing/2014/main" id="{FB68C6EE-4162-426B-B93D-E9ECDE9A8222}"/>
                </a:ext>
              </a:extLst>
            </p:cNvPr>
            <p:cNvGrpSpPr/>
            <p:nvPr/>
          </p:nvGrpSpPr>
          <p:grpSpPr>
            <a:xfrm>
              <a:off x="7362817" y="1999769"/>
              <a:ext cx="4551015" cy="1942366"/>
              <a:chOff x="6656178" y="226190"/>
              <a:chExt cx="4551015" cy="194236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9683D6-E48C-439A-9363-4AAEB8C4DC98}"/>
                      </a:ext>
                    </a:extLst>
                  </p:cNvPr>
                  <p:cNvSpPr txBox="1"/>
                  <p:nvPr/>
                </p:nvSpPr>
                <p:spPr>
                  <a:xfrm>
                    <a:off x="6656178" y="226190"/>
                    <a:ext cx="2189446" cy="7324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𝐹</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brk m:alnAt="7"/>
                                      </m:rPr>
                                      <a:rPr lang="en-US" sz="2800" i="1">
                                        <a:latin typeface="Cambria Math" panose="02040503050406030204" pitchFamily="18" charset="0"/>
                                      </a:rPr>
                                      <m:t>2</m:t>
                                    </m:r>
                                  </m:e>
                                  <m:e>
                                    <m:r>
                                      <a:rPr lang="en-US" sz="2800" i="1">
                                        <a:latin typeface="Cambria Math" panose="02040503050406030204" pitchFamily="18" charset="0"/>
                                      </a:rPr>
                                      <m:t>−</m:t>
                                    </m:r>
                                    <m:r>
                                      <m:rPr>
                                        <m:nor/>
                                      </m:rPr>
                                      <a:rPr lang="en-CA" sz="2800">
                                        <a:latin typeface="Cambria Math" panose="02040503050406030204" pitchFamily="18" charset="0"/>
                                        <a:ea typeface="Cambria Math" panose="02040503050406030204" pitchFamily="18" charset="0"/>
                                      </a:rPr>
                                      <m:t>½</m:t>
                                    </m:r>
                                  </m:e>
                                </m:mr>
                                <m:mr>
                                  <m:e>
                                    <m:r>
                                      <a:rPr lang="en-US" sz="2800" i="1">
                                        <a:latin typeface="Cambria Math" panose="02040503050406030204" pitchFamily="18" charset="0"/>
                                      </a:rPr>
                                      <m:t>1</m:t>
                                    </m:r>
                                  </m:e>
                                  <m:e>
                                    <m:r>
                                      <m:rPr>
                                        <m:nor/>
                                      </m:rPr>
                                      <a:rPr lang="en-CA" sz="2800">
                                        <a:latin typeface="Cambria Math" panose="02040503050406030204" pitchFamily="18" charset="0"/>
                                        <a:ea typeface="Cambria Math" panose="02040503050406030204" pitchFamily="18" charset="0"/>
                                      </a:rPr>
                                      <m:t>¼</m:t>
                                    </m:r>
                                  </m:e>
                                </m:mr>
                              </m:m>
                            </m:e>
                          </m:d>
                        </m:oMath>
                      </m:oMathPara>
                    </a14:m>
                    <a:endParaRPr lang="en-CA" sz="2800" dirty="0"/>
                  </a:p>
                </p:txBody>
              </p:sp>
            </mc:Choice>
            <mc:Fallback xmlns="">
              <p:sp>
                <p:nvSpPr>
                  <p:cNvPr id="9" name="TextBox 8">
                    <a:extLst>
                      <a:ext uri="{FF2B5EF4-FFF2-40B4-BE49-F238E27FC236}">
                        <a16:creationId xmlns:a16="http://schemas.microsoft.com/office/drawing/2014/main" id="{AA9683D6-E48C-439A-9363-4AAEB8C4DC98}"/>
                      </a:ext>
                    </a:extLst>
                  </p:cNvPr>
                  <p:cNvSpPr txBox="1">
                    <a:spLocks noRot="1" noChangeAspect="1" noMove="1" noResize="1" noEditPoints="1" noAdjustHandles="1" noChangeArrowheads="1" noChangeShapeType="1" noTextEdit="1"/>
                  </p:cNvSpPr>
                  <p:nvPr/>
                </p:nvSpPr>
                <p:spPr>
                  <a:xfrm>
                    <a:off x="6656178" y="226190"/>
                    <a:ext cx="2189446" cy="73244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CA1E55-E904-4C4C-9F0D-A05F9EF67187}"/>
                      </a:ext>
                    </a:extLst>
                  </p:cNvPr>
                  <p:cNvSpPr txBox="1"/>
                  <p:nvPr/>
                </p:nvSpPr>
                <p:spPr>
                  <a:xfrm>
                    <a:off x="9006142" y="226190"/>
                    <a:ext cx="2201051" cy="714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𝐵</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nor/>
                                      </m:rPr>
                                      <a:rPr lang="en-CA" sz="2800">
                                        <a:latin typeface="Cambria Math" panose="02040503050406030204" pitchFamily="18" charset="0"/>
                                        <a:ea typeface="Cambria Math" panose="02040503050406030204" pitchFamily="18" charset="0"/>
                                      </a:rPr>
                                      <m:t>¼</m:t>
                                    </m:r>
                                  </m:e>
                                  <m:e>
                                    <m:r>
                                      <m:rPr>
                                        <m:nor/>
                                      </m:rPr>
                                      <a:rPr lang="en-CA" sz="2800">
                                        <a:latin typeface="Cambria Math" panose="02040503050406030204" pitchFamily="18" charset="0"/>
                                        <a:ea typeface="Cambria Math" panose="02040503050406030204" pitchFamily="18" charset="0"/>
                                      </a:rPr>
                                      <m:t>½</m:t>
                                    </m:r>
                                  </m:e>
                                </m:mr>
                                <m:mr>
                                  <m:e>
                                    <m:r>
                                      <a:rPr lang="en-US" sz="2800" i="1">
                                        <a:latin typeface="Cambria Math" panose="02040503050406030204" pitchFamily="18" charset="0"/>
                                      </a:rPr>
                                      <m:t>−</m:t>
                                    </m:r>
                                    <m:r>
                                      <m:rPr>
                                        <m:nor/>
                                      </m:rPr>
                                      <a:rPr lang="en-US" sz="2800">
                                        <a:latin typeface="Cambria Math" panose="02040503050406030204" pitchFamily="18" charset="0"/>
                                        <a:ea typeface="Cambria Math" panose="02040503050406030204" pitchFamily="18" charset="0"/>
                                      </a:rPr>
                                      <m:t>1</m:t>
                                    </m:r>
                                  </m:e>
                                  <m:e>
                                    <m:r>
                                      <m:rPr>
                                        <m:nor/>
                                      </m:rPr>
                                      <a:rPr lang="en-US" sz="2800">
                                        <a:latin typeface="Cambria Math" panose="02040503050406030204" pitchFamily="18" charset="0"/>
                                        <a:ea typeface="Cambria Math" panose="02040503050406030204" pitchFamily="18" charset="0"/>
                                      </a:rPr>
                                      <m:t>2</m:t>
                                    </m:r>
                                  </m:e>
                                </m:mr>
                              </m:m>
                            </m:e>
                          </m:d>
                        </m:oMath>
                      </m:oMathPara>
                    </a14:m>
                    <a:endParaRPr lang="en-CA" sz="2800" dirty="0"/>
                  </a:p>
                </p:txBody>
              </p:sp>
            </mc:Choice>
            <mc:Fallback xmlns="">
              <p:sp>
                <p:nvSpPr>
                  <p:cNvPr id="10" name="TextBox 9">
                    <a:extLst>
                      <a:ext uri="{FF2B5EF4-FFF2-40B4-BE49-F238E27FC236}">
                        <a16:creationId xmlns:a16="http://schemas.microsoft.com/office/drawing/2014/main" id="{69CA1E55-E904-4C4C-9F0D-A05F9EF67187}"/>
                      </a:ext>
                    </a:extLst>
                  </p:cNvPr>
                  <p:cNvSpPr txBox="1">
                    <a:spLocks noRot="1" noChangeAspect="1" noMove="1" noResize="1" noEditPoints="1" noAdjustHandles="1" noChangeArrowheads="1" noChangeShapeType="1" noTextEdit="1"/>
                  </p:cNvSpPr>
                  <p:nvPr/>
                </p:nvSpPr>
                <p:spPr>
                  <a:xfrm>
                    <a:off x="9006142" y="226190"/>
                    <a:ext cx="2201051" cy="71461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AC9A807-1E08-40FE-A0F6-C83BFE79FEC8}"/>
                      </a:ext>
                    </a:extLst>
                  </p:cNvPr>
                  <p:cNvSpPr/>
                  <p:nvPr/>
                </p:nvSpPr>
                <p:spPr>
                  <a:xfrm>
                    <a:off x="7725855" y="1243174"/>
                    <a:ext cx="2560573" cy="925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acc>
                                    <m:accPr>
                                      <m:chr m:val="⃗"/>
                                      <m:ctrlPr>
                                        <a:rPr lang="en-US" sz="2800" i="1" smtClean="0">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i="1">
                                              <a:solidFill>
                                                <a:schemeClr val="accent5">
                                                  <a:lumMod val="50000"/>
                                                </a:schemeClr>
                                              </a:solidFill>
                                              <a:latin typeface="Cambria Math" panose="02040503050406030204" pitchFamily="18" charset="0"/>
                                            </a:rPr>
                                            <m:t>𝑖</m:t>
                                          </m:r>
                                        </m:sub>
                                      </m:sSub>
                                    </m:e>
                                  </m:acc>
                                </m:sub>
                              </m:sSub>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2"/>
                                            <m:mcJc m:val="center"/>
                                          </m:mcPr>
                                        </m:mc>
                                      </m:mcs>
                                      <m:ctrlPr>
                                        <a:rPr lang="en-US" sz="2800" i="1">
                                          <a:latin typeface="Cambria Math" panose="02040503050406030204" pitchFamily="18" charset="0"/>
                                        </a:rPr>
                                      </m:ctrlPr>
                                    </m:mPr>
                                    <m:mr>
                                      <m:e>
                                        <m:r>
                                          <m:rPr>
                                            <m:nor/>
                                          </m:rPr>
                                          <a:rPr lang="en-CA" sz="2800">
                                            <a:latin typeface="Cambria Math" panose="02040503050406030204" pitchFamily="18" charset="0"/>
                                            <a:ea typeface="Cambria Math" panose="02040503050406030204" pitchFamily="18" charset="0"/>
                                          </a:rPr>
                                          <m:t>½</m:t>
                                        </m:r>
                                      </m:e>
                                      <m:e>
                                        <m:r>
                                          <a:rPr lang="en-US" sz="2800" i="1">
                                            <a:latin typeface="Cambria Math" panose="02040503050406030204" pitchFamily="18" charset="0"/>
                                          </a:rPr>
                                          <m:t>0</m:t>
                                        </m:r>
                                      </m:e>
                                    </m:mr>
                                    <m:mr>
                                      <m:e>
                                        <m:r>
                                          <a:rPr lang="en-US" sz="2800" i="1">
                                            <a:latin typeface="Cambria Math" panose="02040503050406030204" pitchFamily="18" charset="0"/>
                                          </a:rPr>
                                          <m:t>0</m:t>
                                        </m:r>
                                      </m:e>
                                      <m:e>
                                        <m:r>
                                          <a:rPr lang="en-US" sz="2800" i="1">
                                            <a:latin typeface="Cambria Math" panose="02040503050406030204" pitchFamily="18" charset="0"/>
                                          </a:rPr>
                                          <m:t>2</m:t>
                                        </m:r>
                                      </m:e>
                                    </m:mr>
                                  </m:m>
                                </m:e>
                              </m:d>
                            </m:e>
                            <m:sub>
                              <m:acc>
                                <m:accPr>
                                  <m:chr m:val="⃗"/>
                                  <m:ctrlPr>
                                    <a:rPr lang="en-US" sz="2800" i="1">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i="1">
                                          <a:solidFill>
                                            <a:schemeClr val="accent5">
                                              <a:lumMod val="50000"/>
                                            </a:schemeClr>
                                          </a:solidFill>
                                          <a:latin typeface="Cambria Math" panose="02040503050406030204" pitchFamily="18" charset="0"/>
                                        </a:rPr>
                                        <m:t>𝑖</m:t>
                                      </m:r>
                                    </m:sub>
                                  </m:sSub>
                                </m:e>
                              </m:acc>
                            </m:sub>
                          </m:sSub>
                        </m:oMath>
                      </m:oMathPara>
                    </a14:m>
                    <a:endParaRPr lang="en-CA" sz="2800" dirty="0"/>
                  </a:p>
                </p:txBody>
              </p:sp>
            </mc:Choice>
            <mc:Fallback xmlns="">
              <p:sp>
                <p:nvSpPr>
                  <p:cNvPr id="2" name="Rectangle 1">
                    <a:extLst>
                      <a:ext uri="{FF2B5EF4-FFF2-40B4-BE49-F238E27FC236}">
                        <a16:creationId xmlns:a16="http://schemas.microsoft.com/office/drawing/2014/main" id="{9AC9A807-1E08-40FE-A0F6-C83BFE79FEC8}"/>
                      </a:ext>
                    </a:extLst>
                  </p:cNvPr>
                  <p:cNvSpPr>
                    <a:spLocks noRot="1" noChangeAspect="1" noMove="1" noResize="1" noEditPoints="1" noAdjustHandles="1" noChangeArrowheads="1" noChangeShapeType="1" noTextEdit="1"/>
                  </p:cNvSpPr>
                  <p:nvPr/>
                </p:nvSpPr>
                <p:spPr>
                  <a:xfrm>
                    <a:off x="7725855" y="1243174"/>
                    <a:ext cx="2560573" cy="925382"/>
                  </a:xfrm>
                  <a:prstGeom prst="rect">
                    <a:avLst/>
                  </a:prstGeom>
                  <a:blipFill>
                    <a:blip r:embed="rId9"/>
                    <a:stretch>
                      <a:fillRect/>
                    </a:stretch>
                  </a:blipFill>
                </p:spPr>
                <p:txBody>
                  <a:bodyPr/>
                  <a:lstStyle/>
                  <a:p>
                    <a:r>
                      <a:rPr lang="en-CA">
                        <a:noFill/>
                      </a:rPr>
                      <a:t> </a:t>
                    </a:r>
                  </a:p>
                </p:txBody>
              </p:sp>
            </mc:Fallback>
          </mc:AlternateContent>
        </p:grpSp>
        <p:sp>
          <p:nvSpPr>
            <p:cNvPr id="21" name="Rectangle 20">
              <a:extLst>
                <a:ext uri="{FF2B5EF4-FFF2-40B4-BE49-F238E27FC236}">
                  <a16:creationId xmlns:a16="http://schemas.microsoft.com/office/drawing/2014/main" id="{43CACCD8-B697-4261-BBB2-017B039DEBAC}"/>
                </a:ext>
              </a:extLst>
            </p:cNvPr>
            <p:cNvSpPr/>
            <p:nvPr/>
          </p:nvSpPr>
          <p:spPr>
            <a:xfrm>
              <a:off x="7308745" y="1905371"/>
              <a:ext cx="4737481" cy="2163046"/>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992E84A-60F8-4B77-99E5-F49AEB7DDC9F}"/>
                  </a:ext>
                </a:extLst>
              </p:cNvPr>
              <p:cNvSpPr/>
              <p:nvPr/>
            </p:nvSpPr>
            <p:spPr>
              <a:xfrm>
                <a:off x="767182" y="4544830"/>
                <a:ext cx="5953658" cy="21181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e>
                      </m:d>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+3</m:t>
                      </m:r>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e>
                      </m:d>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3</m:t>
                          </m:r>
                        </m:num>
                        <m:den>
                          <m:r>
                            <a:rPr lang="en-US" sz="3600" b="0" i="1" smtClean="0">
                              <a:latin typeface="Cambria Math" panose="02040503050406030204" pitchFamily="18" charset="0"/>
                            </a:rPr>
                            <m:t>16</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oMath>
                  </m:oMathPara>
                </a14:m>
                <a:endParaRPr lang="en-CA" sz="3600" dirty="0">
                  <a:solidFill>
                    <a:schemeClr val="tx1"/>
                  </a:solidFill>
                </a:endParaRPr>
              </a:p>
              <a:p>
                <a:endParaRPr lang="en-CA" sz="3600" dirty="0">
                  <a:solidFill>
                    <a:schemeClr val="tx1"/>
                  </a:solidFill>
                </a:endParaRPr>
              </a:p>
            </p:txBody>
          </p:sp>
        </mc:Choice>
        <mc:Fallback xmlns="">
          <p:sp>
            <p:nvSpPr>
              <p:cNvPr id="22" name="Rectangle 21">
                <a:extLst>
                  <a:ext uri="{FF2B5EF4-FFF2-40B4-BE49-F238E27FC236}">
                    <a16:creationId xmlns:a16="http://schemas.microsoft.com/office/drawing/2014/main" id="{4992E84A-60F8-4B77-99E5-F49AEB7DDC9F}"/>
                  </a:ext>
                </a:extLst>
              </p:cNvPr>
              <p:cNvSpPr>
                <a:spLocks noRot="1" noChangeAspect="1" noMove="1" noResize="1" noEditPoints="1" noAdjustHandles="1" noChangeArrowheads="1" noChangeShapeType="1" noTextEdit="1"/>
              </p:cNvSpPr>
              <p:nvPr/>
            </p:nvSpPr>
            <p:spPr>
              <a:xfrm>
                <a:off x="767182" y="4544830"/>
                <a:ext cx="5953658" cy="2118144"/>
              </a:xfrm>
              <a:prstGeom prst="rect">
                <a:avLst/>
              </a:prstGeom>
              <a:blipFill>
                <a:blip r:embed="rId10"/>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F2AD1809-72EC-4934-8D70-588C9856E61B}"/>
              </a:ext>
            </a:extLst>
          </p:cNvPr>
          <p:cNvGrpSpPr/>
          <p:nvPr/>
        </p:nvGrpSpPr>
        <p:grpSpPr>
          <a:xfrm>
            <a:off x="7580417" y="180886"/>
            <a:ext cx="4611583" cy="1845169"/>
            <a:chOff x="7571218" y="0"/>
            <a:chExt cx="4611583" cy="1845169"/>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8E23621-D8E9-4422-BA8D-607FAF7AD538}"/>
                    </a:ext>
                  </a:extLst>
                </p:cNvPr>
                <p:cNvSpPr/>
                <p:nvPr/>
              </p:nvSpPr>
              <p:spPr>
                <a:xfrm>
                  <a:off x="7571218" y="2870"/>
                  <a:ext cx="4611583" cy="1842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=1</m:t>
                            </m:r>
                          </m:sub>
                          <m:sup>
                            <m:r>
                              <a:rPr lang="en-US" sz="4000" i="1">
                                <a:latin typeface="Cambria Math" panose="02040503050406030204" pitchFamily="18" charset="0"/>
                              </a:rPr>
                              <m:t>𝑛</m:t>
                            </m:r>
                          </m:sup>
                          <m:e>
                            <m:nary>
                              <m:naryPr>
                                <m:chr m:val="∑"/>
                                <m:ctrlPr>
                                  <a:rPr lang="en-US" sz="4000" i="1">
                                    <a:latin typeface="Cambria Math" panose="02040503050406030204" pitchFamily="18" charset="0"/>
                                  </a:rPr>
                                </m:ctrlPr>
                              </m:naryPr>
                              <m:sub>
                                <m:r>
                                  <a:rPr lang="en-US" sz="4000" i="1">
                                    <a:latin typeface="Cambria Math" panose="02040503050406030204" pitchFamily="18" charset="0"/>
                                  </a:rPr>
                                  <m:t>𝑘</m:t>
                                </m:r>
                                <m:r>
                                  <a:rPr lang="en-US" sz="4000" i="1">
                                    <a:latin typeface="Cambria Math" panose="02040503050406030204" pitchFamily="18" charset="0"/>
                                  </a:rPr>
                                  <m:t>=1</m:t>
                                </m:r>
                              </m:sub>
                              <m:sup>
                                <m:r>
                                  <a:rPr lang="en-US" sz="4000" i="1">
                                    <a:latin typeface="Cambria Math" panose="02040503050406030204" pitchFamily="18" charset="0"/>
                                  </a:rPr>
                                  <m:t>𝑛</m:t>
                                </m:r>
                              </m:sup>
                              <m:e>
                                <m:sSubSup>
                                  <m:sSubSupPr>
                                    <m:ctrlPr>
                                      <a:rPr lang="en-US" sz="4000" i="1">
                                        <a:latin typeface="Cambria Math" panose="02040503050406030204" pitchFamily="18" charset="0"/>
                                      </a:rPr>
                                    </m:ctrlPr>
                                  </m:sSubSupPr>
                                  <m:e>
                                    <m:r>
                                      <a:rPr lang="en-US" sz="4000" i="1">
                                        <a:latin typeface="Cambria Math" panose="02040503050406030204" pitchFamily="18" charset="0"/>
                                      </a:rPr>
                                      <m:t>𝐵</m:t>
                                    </m:r>
                                  </m:e>
                                  <m:sub>
                                    <m:r>
                                      <a:rPr lang="en-US" sz="4000" i="1">
                                        <a:latin typeface="Cambria Math" panose="02040503050406030204" pitchFamily="18" charset="0"/>
                                      </a:rPr>
                                      <m:t>𝑘</m:t>
                                    </m:r>
                                  </m:sub>
                                  <m:sup>
                                    <m:r>
                                      <a:rPr lang="en-US" sz="4000" i="1">
                                        <a:latin typeface="Cambria Math" panose="02040503050406030204" pitchFamily="18" charset="0"/>
                                      </a:rPr>
                                      <m:t>𝑙</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e>
                            </m:nary>
                          </m:e>
                        </m:nary>
                      </m:oMath>
                    </m:oMathPara>
                  </a14:m>
                  <a:endParaRPr lang="en-CA" sz="4000" dirty="0"/>
                </a:p>
              </p:txBody>
            </p:sp>
          </mc:Choice>
          <mc:Fallback xmlns="">
            <p:sp>
              <p:nvSpPr>
                <p:cNvPr id="14" name="Rectangle 13">
                  <a:extLst>
                    <a:ext uri="{FF2B5EF4-FFF2-40B4-BE49-F238E27FC236}">
                      <a16:creationId xmlns:a16="http://schemas.microsoft.com/office/drawing/2014/main" id="{D8E23621-D8E9-4422-BA8D-607FAF7AD538}"/>
                    </a:ext>
                  </a:extLst>
                </p:cNvPr>
                <p:cNvSpPr>
                  <a:spLocks noRot="1" noChangeAspect="1" noMove="1" noResize="1" noEditPoints="1" noAdjustHandles="1" noChangeArrowheads="1" noChangeShapeType="1" noTextEdit="1"/>
                </p:cNvSpPr>
                <p:nvPr/>
              </p:nvSpPr>
              <p:spPr>
                <a:xfrm>
                  <a:off x="7571218" y="2870"/>
                  <a:ext cx="4611583" cy="1842299"/>
                </a:xfrm>
                <a:prstGeom prst="rect">
                  <a:avLst/>
                </a:prstGeom>
                <a:blipFill>
                  <a:blip r:embed="rId11"/>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B2F3BEE5-FD2A-4EC9-9B15-AE31B3A44139}"/>
                </a:ext>
              </a:extLst>
            </p:cNvPr>
            <p:cNvSpPr/>
            <p:nvPr/>
          </p:nvSpPr>
          <p:spPr>
            <a:xfrm>
              <a:off x="7571218" y="0"/>
              <a:ext cx="4475008" cy="1842299"/>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7" name="Ink 6">
                <a:extLst>
                  <a:ext uri="{FF2B5EF4-FFF2-40B4-BE49-F238E27FC236}">
                    <a16:creationId xmlns:a16="http://schemas.microsoft.com/office/drawing/2014/main" id="{9534AC1F-53B0-44F5-84AC-15AC5C5FE2D0}"/>
                  </a:ext>
                </a:extLst>
              </p14:cNvPr>
              <p14:cNvContentPartPr/>
              <p14:nvPr>
                <p:extLst>
                  <p:ext uri="{42D2F446-02D8-4167-A562-619A0277C38B}">
                    <p15:isNarration xmlns:p15="http://schemas.microsoft.com/office/powerpoint/2012/main" val="1"/>
                  </p:ext>
                </p:extLst>
              </p14:nvPr>
            </p14:nvContentPartPr>
            <p14:xfrm>
              <a:off x="373680" y="1112400"/>
              <a:ext cx="6654240" cy="4928760"/>
            </p14:xfrm>
          </p:contentPart>
        </mc:Choice>
        <mc:Fallback xmlns="">
          <p:pic>
            <p:nvPicPr>
              <p:cNvPr id="7" name="Ink 6">
                <a:extLst>
                  <a:ext uri="{FF2B5EF4-FFF2-40B4-BE49-F238E27FC236}">
                    <a16:creationId xmlns:a16="http://schemas.microsoft.com/office/drawing/2014/main" id="{9534AC1F-53B0-44F5-84AC-15AC5C5FE2D0}"/>
                  </a:ext>
                </a:extLst>
              </p:cNvPr>
              <p:cNvPicPr>
                <a:picLocks noGrp="1" noRot="1" noChangeAspect="1" noMove="1" noResize="1" noEditPoints="1" noAdjustHandles="1" noChangeArrowheads="1" noChangeShapeType="1"/>
              </p:cNvPicPr>
              <p:nvPr/>
            </p:nvPicPr>
            <p:blipFill>
              <a:blip r:embed="rId13"/>
              <a:stretch>
                <a:fillRect/>
              </a:stretch>
            </p:blipFill>
            <p:spPr>
              <a:xfrm>
                <a:off x="364320" y="1103040"/>
                <a:ext cx="6672960" cy="4947480"/>
              </a:xfrm>
              <a:prstGeom prst="rect">
                <a:avLst/>
              </a:prstGeom>
            </p:spPr>
          </p:pic>
        </mc:Fallback>
      </mc:AlternateContent>
    </p:spTree>
    <p:custDataLst>
      <p:tags r:id="rId1"/>
    </p:custDataLst>
    <p:extLst>
      <p:ext uri="{BB962C8B-B14F-4D97-AF65-F5344CB8AC3E}">
        <p14:creationId xmlns:p14="http://schemas.microsoft.com/office/powerpoint/2010/main" val="1230487668"/>
      </p:ext>
    </p:extLst>
  </p:cSld>
  <p:clrMapOvr>
    <a:masterClrMapping/>
  </p:clrMapOvr>
  <mc:AlternateContent xmlns:mc="http://schemas.openxmlformats.org/markup-compatibility/2006" xmlns:p14="http://schemas.microsoft.com/office/powerpoint/2010/main">
    <mc:Choice Requires="p14">
      <p:transition spd="slow" p14:dur="2000" advTm="45113"/>
    </mc:Choice>
    <mc:Fallback xmlns="">
      <p:transition spd="slow" advTm="45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par>
                                <p:cTn id="8" presetID="1"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5979BD7-4823-431F-A94D-D66F84359A49}"/>
              </a:ext>
            </a:extLst>
          </p:cNvPr>
          <p:cNvPicPr>
            <a:picLocks noChangeAspect="1"/>
          </p:cNvPicPr>
          <p:nvPr/>
        </p:nvPicPr>
        <p:blipFill rotWithShape="1">
          <a:blip r:embed="rId4"/>
          <a:srcRect l="11828" t="66537" r="39162"/>
          <a:stretch/>
        </p:blipFill>
        <p:spPr>
          <a:xfrm>
            <a:off x="477077" y="709795"/>
            <a:ext cx="4903305" cy="3127866"/>
          </a:xfrm>
          <a:prstGeom prst="rect">
            <a:avLst/>
          </a:prstGeom>
        </p:spPr>
      </p:pic>
      <p:pic>
        <p:nvPicPr>
          <p:cNvPr id="4" name="Picture 3">
            <a:extLst>
              <a:ext uri="{FF2B5EF4-FFF2-40B4-BE49-F238E27FC236}">
                <a16:creationId xmlns:a16="http://schemas.microsoft.com/office/drawing/2014/main" id="{E3E76131-966E-4A00-9BA4-6DC526A28B73}"/>
              </a:ext>
            </a:extLst>
          </p:cNvPr>
          <p:cNvPicPr>
            <a:picLocks noChangeAspect="1"/>
          </p:cNvPicPr>
          <p:nvPr/>
        </p:nvPicPr>
        <p:blipFill rotWithShape="1">
          <a:blip r:embed="rId4"/>
          <a:srcRect l="11828" t="66537" r="39162"/>
          <a:stretch/>
        </p:blipFill>
        <p:spPr>
          <a:xfrm>
            <a:off x="450573" y="2429044"/>
            <a:ext cx="4903305" cy="3127866"/>
          </a:xfrm>
          <a:prstGeom prst="rect">
            <a:avLst/>
          </a:prstGeom>
        </p:spPr>
      </p:pic>
      <p:cxnSp>
        <p:nvCxnSpPr>
          <p:cNvPr id="5" name="Straight Arrow Connector 4">
            <a:extLst>
              <a:ext uri="{FF2B5EF4-FFF2-40B4-BE49-F238E27FC236}">
                <a16:creationId xmlns:a16="http://schemas.microsoft.com/office/drawing/2014/main" id="{7436B008-3923-4BFA-A913-08825C185F49}"/>
              </a:ext>
            </a:extLst>
          </p:cNvPr>
          <p:cNvCxnSpPr>
            <a:cxnSpLocks/>
          </p:cNvCxnSpPr>
          <p:nvPr/>
        </p:nvCxnSpPr>
        <p:spPr>
          <a:xfrm flipV="1">
            <a:off x="1528159" y="3442252"/>
            <a:ext cx="0" cy="180229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8655F587-C9BD-43A3-A4CB-9191C6BD98B9}"/>
              </a:ext>
            </a:extLst>
          </p:cNvPr>
          <p:cNvCxnSpPr>
            <a:cxnSpLocks/>
          </p:cNvCxnSpPr>
          <p:nvPr/>
        </p:nvCxnSpPr>
        <p:spPr>
          <a:xfrm flipV="1">
            <a:off x="1501655" y="5244547"/>
            <a:ext cx="1929770" cy="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CFCA5CBE-6AB6-4287-BA7D-1C30975910DE}"/>
              </a:ext>
            </a:extLst>
          </p:cNvPr>
          <p:cNvCxnSpPr>
            <a:cxnSpLocks/>
          </p:cNvCxnSpPr>
          <p:nvPr/>
        </p:nvCxnSpPr>
        <p:spPr>
          <a:xfrm flipH="1" flipV="1">
            <a:off x="609771" y="4806960"/>
            <a:ext cx="952214" cy="447093"/>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15302CF-BC5F-4F83-AE3C-F83C3B4273C3}"/>
              </a:ext>
            </a:extLst>
          </p:cNvPr>
          <p:cNvCxnSpPr>
            <a:cxnSpLocks/>
          </p:cNvCxnSpPr>
          <p:nvPr/>
        </p:nvCxnSpPr>
        <p:spPr>
          <a:xfrm flipV="1">
            <a:off x="1495853" y="3442249"/>
            <a:ext cx="3714322" cy="181958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D85CCE2-2EF5-4883-B833-49EB2B20ACBF}"/>
                  </a:ext>
                </a:extLst>
              </p:cNvPr>
              <p:cNvSpPr/>
              <p:nvPr/>
            </p:nvSpPr>
            <p:spPr>
              <a:xfrm>
                <a:off x="3457929" y="4878053"/>
                <a:ext cx="782137"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1</m:t>
                              </m:r>
                            </m:sub>
                          </m:sSub>
                        </m:e>
                      </m:acc>
                    </m:oMath>
                  </m:oMathPara>
                </a14:m>
                <a:endParaRPr lang="en-CA" sz="4000" dirty="0"/>
              </a:p>
            </p:txBody>
          </p:sp>
        </mc:Choice>
        <mc:Fallback xmlns="">
          <p:sp>
            <p:nvSpPr>
              <p:cNvPr id="9" name="Rectangle 8">
                <a:extLst>
                  <a:ext uri="{FF2B5EF4-FFF2-40B4-BE49-F238E27FC236}">
                    <a16:creationId xmlns:a16="http://schemas.microsoft.com/office/drawing/2014/main" id="{0D85CCE2-2EF5-4883-B833-49EB2B20ACBF}"/>
                  </a:ext>
                </a:extLst>
              </p:cNvPr>
              <p:cNvSpPr>
                <a:spLocks noRot="1" noChangeAspect="1" noMove="1" noResize="1" noEditPoints="1" noAdjustHandles="1" noChangeArrowheads="1" noChangeShapeType="1" noTextEdit="1"/>
              </p:cNvSpPr>
              <p:nvPr/>
            </p:nvSpPr>
            <p:spPr>
              <a:xfrm>
                <a:off x="3457929" y="4878053"/>
                <a:ext cx="782137"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E85EBB-7603-4EE3-A83B-79A6472901D8}"/>
                  </a:ext>
                </a:extLst>
              </p:cNvPr>
              <p:cNvSpPr/>
              <p:nvPr/>
            </p:nvSpPr>
            <p:spPr>
              <a:xfrm>
                <a:off x="1131159" y="2703174"/>
                <a:ext cx="79400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chemeClr val="accent5">
                                  <a:lumMod val="50000"/>
                                </a:schemeClr>
                              </a:solidFill>
                              <a:latin typeface="Cambria Math" panose="02040503050406030204" pitchFamily="18" charset="0"/>
                            </a:rPr>
                          </m:ctrlPr>
                        </m:accPr>
                        <m:e>
                          <m:sSub>
                            <m:sSubPr>
                              <m:ctrlPr>
                                <a:rPr lang="en-US" sz="4000" i="1">
                                  <a:solidFill>
                                    <a:schemeClr val="accent5">
                                      <a:lumMod val="50000"/>
                                    </a:schemeClr>
                                  </a:solidFill>
                                  <a:latin typeface="Cambria Math" panose="02040503050406030204" pitchFamily="18" charset="0"/>
                                </a:rPr>
                              </m:ctrlPr>
                            </m:sSubPr>
                            <m:e>
                              <m:r>
                                <a:rPr lang="en-US" sz="4000" i="1">
                                  <a:solidFill>
                                    <a:schemeClr val="accent5">
                                      <a:lumMod val="50000"/>
                                    </a:schemeClr>
                                  </a:solidFill>
                                  <a:latin typeface="Cambria Math" panose="02040503050406030204" pitchFamily="18" charset="0"/>
                                </a:rPr>
                                <m:t>𝑒</m:t>
                              </m:r>
                            </m:e>
                            <m:sub>
                              <m:r>
                                <a:rPr lang="en-US" sz="4000" i="1">
                                  <a:solidFill>
                                    <a:schemeClr val="accent5">
                                      <a:lumMod val="50000"/>
                                    </a:schemeClr>
                                  </a:solidFill>
                                  <a:latin typeface="Cambria Math" panose="02040503050406030204" pitchFamily="18" charset="0"/>
                                </a:rPr>
                                <m:t>2</m:t>
                              </m:r>
                            </m:sub>
                          </m:sSub>
                        </m:e>
                      </m:acc>
                    </m:oMath>
                  </m:oMathPara>
                </a14:m>
                <a:endParaRPr lang="en-CA" sz="4000" dirty="0"/>
              </a:p>
            </p:txBody>
          </p:sp>
        </mc:Choice>
        <mc:Fallback xmlns="">
          <p:sp>
            <p:nvSpPr>
              <p:cNvPr id="10" name="Rectangle 9">
                <a:extLst>
                  <a:ext uri="{FF2B5EF4-FFF2-40B4-BE49-F238E27FC236}">
                    <a16:creationId xmlns:a16="http://schemas.microsoft.com/office/drawing/2014/main" id="{07E85EBB-7603-4EE3-A83B-79A6472901D8}"/>
                  </a:ext>
                </a:extLst>
              </p:cNvPr>
              <p:cNvSpPr>
                <a:spLocks noRot="1" noChangeAspect="1" noMove="1" noResize="1" noEditPoints="1" noAdjustHandles="1" noChangeArrowheads="1" noChangeShapeType="1" noTextEdit="1"/>
              </p:cNvSpPr>
              <p:nvPr/>
            </p:nvSpPr>
            <p:spPr>
              <a:xfrm>
                <a:off x="1131159" y="2703174"/>
                <a:ext cx="794000" cy="70788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39E0364-9662-434D-B787-E854FA19C735}"/>
                  </a:ext>
                </a:extLst>
              </p:cNvPr>
              <p:cNvSpPr/>
              <p:nvPr/>
            </p:nvSpPr>
            <p:spPr>
              <a:xfrm>
                <a:off x="5236679" y="3059480"/>
                <a:ext cx="765786"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1</m:t>
                                  </m:r>
                                </m:sub>
                              </m:sSub>
                            </m:e>
                          </m:acc>
                        </m:e>
                      </m:acc>
                    </m:oMath>
                  </m:oMathPara>
                </a14:m>
                <a:endParaRPr lang="en-CA" sz="4000" dirty="0"/>
              </a:p>
            </p:txBody>
          </p:sp>
        </mc:Choice>
        <mc:Fallback xmlns="">
          <p:sp>
            <p:nvSpPr>
              <p:cNvPr id="11" name="Rectangle 10">
                <a:extLst>
                  <a:ext uri="{FF2B5EF4-FFF2-40B4-BE49-F238E27FC236}">
                    <a16:creationId xmlns:a16="http://schemas.microsoft.com/office/drawing/2014/main" id="{C39E0364-9662-434D-B787-E854FA19C735}"/>
                  </a:ext>
                </a:extLst>
              </p:cNvPr>
              <p:cNvSpPr>
                <a:spLocks noRot="1" noChangeAspect="1" noMove="1" noResize="1" noEditPoints="1" noAdjustHandles="1" noChangeArrowheads="1" noChangeShapeType="1" noTextEdit="1"/>
              </p:cNvSpPr>
              <p:nvPr/>
            </p:nvSpPr>
            <p:spPr>
              <a:xfrm>
                <a:off x="5236679" y="3059480"/>
                <a:ext cx="765786"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9E5FE00-1208-4004-A2A1-19B490809610}"/>
                  </a:ext>
                </a:extLst>
              </p:cNvPr>
              <p:cNvSpPr/>
              <p:nvPr/>
            </p:nvSpPr>
            <p:spPr>
              <a:xfrm>
                <a:off x="0" y="3959495"/>
                <a:ext cx="777649"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i="1">
                                      <a:solidFill>
                                        <a:srgbClr val="FF0000"/>
                                      </a:solidFill>
                                      <a:latin typeface="Cambria Math" panose="02040503050406030204" pitchFamily="18" charset="0"/>
                                    </a:rPr>
                                    <m:t>2</m:t>
                                  </m:r>
                                </m:sub>
                              </m:sSub>
                            </m:e>
                          </m:acc>
                        </m:e>
                      </m:acc>
                    </m:oMath>
                  </m:oMathPara>
                </a14:m>
                <a:endParaRPr lang="en-CA" sz="4000" dirty="0"/>
              </a:p>
            </p:txBody>
          </p:sp>
        </mc:Choice>
        <mc:Fallback xmlns="">
          <p:sp>
            <p:nvSpPr>
              <p:cNvPr id="12" name="Rectangle 11">
                <a:extLst>
                  <a:ext uri="{FF2B5EF4-FFF2-40B4-BE49-F238E27FC236}">
                    <a16:creationId xmlns:a16="http://schemas.microsoft.com/office/drawing/2014/main" id="{99E5FE00-1208-4004-A2A1-19B490809610}"/>
                  </a:ext>
                </a:extLst>
              </p:cNvPr>
              <p:cNvSpPr>
                <a:spLocks noRot="1" noChangeAspect="1" noMove="1" noResize="1" noEditPoints="1" noAdjustHandles="1" noChangeArrowheads="1" noChangeShapeType="1" noTextEdit="1"/>
              </p:cNvSpPr>
              <p:nvPr/>
            </p:nvSpPr>
            <p:spPr>
              <a:xfrm>
                <a:off x="0" y="3959495"/>
                <a:ext cx="777649" cy="785087"/>
              </a:xfrm>
              <a:prstGeom prst="rect">
                <a:avLst/>
              </a:prstGeom>
              <a:blipFill>
                <a:blip r:embed="rId10"/>
                <a:stretch>
                  <a:fillRect/>
                </a:stretch>
              </a:blipFill>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8D3E91EA-D2CB-4BC0-B029-2E9A208D8A47}"/>
              </a:ext>
            </a:extLst>
          </p:cNvPr>
          <p:cNvCxnSpPr>
            <a:cxnSpLocks/>
          </p:cNvCxnSpPr>
          <p:nvPr/>
        </p:nvCxnSpPr>
        <p:spPr>
          <a:xfrm flipV="1">
            <a:off x="1528159" y="3509451"/>
            <a:ext cx="1824855" cy="1725595"/>
          </a:xfrm>
          <a:prstGeom prst="straightConnector1">
            <a:avLst/>
          </a:prstGeom>
          <a:ln w="57150">
            <a:solidFill>
              <a:srgbClr val="FFC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A198AA1-CD9D-491E-8294-64291CC52A0C}"/>
                  </a:ext>
                </a:extLst>
              </p:cNvPr>
              <p:cNvSpPr/>
              <p:nvPr/>
            </p:nvSpPr>
            <p:spPr>
              <a:xfrm>
                <a:off x="3254988" y="2956600"/>
                <a:ext cx="5940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oMath>
                  </m:oMathPara>
                </a14:m>
                <a:endParaRPr lang="en-CA" sz="4000" dirty="0"/>
              </a:p>
            </p:txBody>
          </p:sp>
        </mc:Choice>
        <mc:Fallback xmlns="">
          <p:sp>
            <p:nvSpPr>
              <p:cNvPr id="14" name="Rectangle 13">
                <a:extLst>
                  <a:ext uri="{FF2B5EF4-FFF2-40B4-BE49-F238E27FC236}">
                    <a16:creationId xmlns:a16="http://schemas.microsoft.com/office/drawing/2014/main" id="{EA198AA1-CD9D-491E-8294-64291CC52A0C}"/>
                  </a:ext>
                </a:extLst>
              </p:cNvPr>
              <p:cNvSpPr>
                <a:spLocks noRot="1" noChangeAspect="1" noMove="1" noResize="1" noEditPoints="1" noAdjustHandles="1" noChangeArrowheads="1" noChangeShapeType="1" noTextEdit="1"/>
              </p:cNvSpPr>
              <p:nvPr/>
            </p:nvSpPr>
            <p:spPr>
              <a:xfrm>
                <a:off x="3254988" y="2956600"/>
                <a:ext cx="594009" cy="707886"/>
              </a:xfrm>
              <a:prstGeom prst="rect">
                <a:avLst/>
              </a:prstGeom>
              <a:blipFill>
                <a:blip r:embed="rId11"/>
                <a:stretch>
                  <a:fillRect/>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6E5D2467-C544-479D-993C-43FBA95B2900}"/>
              </a:ext>
            </a:extLst>
          </p:cNvPr>
          <p:cNvCxnSpPr>
            <a:cxnSpLocks/>
          </p:cNvCxnSpPr>
          <p:nvPr/>
        </p:nvCxnSpPr>
        <p:spPr>
          <a:xfrm flipV="1">
            <a:off x="1532835" y="1789043"/>
            <a:ext cx="948854" cy="3487303"/>
          </a:xfrm>
          <a:prstGeom prst="straightConnector1">
            <a:avLst/>
          </a:prstGeom>
          <a:ln w="57150">
            <a:solidFill>
              <a:srgbClr val="B086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FCEFF99-1257-4C7C-A277-1FA4622742F6}"/>
                  </a:ext>
                </a:extLst>
              </p:cNvPr>
              <p:cNvSpPr/>
              <p:nvPr/>
            </p:nvSpPr>
            <p:spPr>
              <a:xfrm>
                <a:off x="2208830" y="1105802"/>
                <a:ext cx="1303434"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𝐿</m:t>
                      </m:r>
                      <m:r>
                        <a:rPr lang="en-US" sz="4000" b="0" i="1" smtClean="0">
                          <a:solidFill>
                            <a:schemeClr val="tx1"/>
                          </a:solidFill>
                          <a:latin typeface="Cambria Math" panose="02040503050406030204" pitchFamily="18" charset="0"/>
                        </a:rPr>
                        <m:t>(</m:t>
                      </m:r>
                      <m:acc>
                        <m:accPr>
                          <m:chr m:val="⃗"/>
                          <m:ctrlPr>
                            <a:rPr lang="en-US" sz="4000" i="1" smtClean="0">
                              <a:solidFill>
                                <a:srgbClr val="FFC000"/>
                              </a:solidFill>
                              <a:latin typeface="Cambria Math" panose="02040503050406030204" pitchFamily="18" charset="0"/>
                            </a:rPr>
                          </m:ctrlPr>
                        </m:accPr>
                        <m:e>
                          <m:r>
                            <a:rPr lang="en-US" sz="4000" b="0" i="1" smtClean="0">
                              <a:solidFill>
                                <a:srgbClr val="FFC000"/>
                              </a:solidFill>
                              <a:latin typeface="Cambria Math" panose="02040503050406030204" pitchFamily="18" charset="0"/>
                            </a:rPr>
                            <m:t>𝑣</m:t>
                          </m:r>
                        </m:e>
                      </m:acc>
                      <m:r>
                        <a:rPr lang="en-US" sz="4000" b="0" i="1" smtClean="0">
                          <a:solidFill>
                            <a:schemeClr val="tx1"/>
                          </a:solidFill>
                          <a:latin typeface="Cambria Math" panose="02040503050406030204" pitchFamily="18" charset="0"/>
                        </a:rPr>
                        <m:t>)</m:t>
                      </m:r>
                    </m:oMath>
                  </m:oMathPara>
                </a14:m>
                <a:endParaRPr lang="en-CA" sz="4000" dirty="0">
                  <a:solidFill>
                    <a:schemeClr val="tx1"/>
                  </a:solidFill>
                </a:endParaRPr>
              </a:p>
            </p:txBody>
          </p:sp>
        </mc:Choice>
        <mc:Fallback xmlns="">
          <p:sp>
            <p:nvSpPr>
              <p:cNvPr id="20" name="Rectangle 19">
                <a:extLst>
                  <a:ext uri="{FF2B5EF4-FFF2-40B4-BE49-F238E27FC236}">
                    <a16:creationId xmlns:a16="http://schemas.microsoft.com/office/drawing/2014/main" id="{7FCEFF99-1257-4C7C-A277-1FA4622742F6}"/>
                  </a:ext>
                </a:extLst>
              </p:cNvPr>
              <p:cNvSpPr>
                <a:spLocks noRot="1" noChangeAspect="1" noMove="1" noResize="1" noEditPoints="1" noAdjustHandles="1" noChangeArrowheads="1" noChangeShapeType="1" noTextEdit="1"/>
              </p:cNvSpPr>
              <p:nvPr/>
            </p:nvSpPr>
            <p:spPr>
              <a:xfrm>
                <a:off x="2208830" y="1105802"/>
                <a:ext cx="1303434"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E761A7-F647-4A3C-BE19-15369AEF6590}"/>
                  </a:ext>
                </a:extLst>
              </p:cNvPr>
              <p:cNvSpPr txBox="1"/>
              <p:nvPr/>
            </p:nvSpPr>
            <p:spPr>
              <a:xfrm>
                <a:off x="6096000" y="1888842"/>
                <a:ext cx="4815934" cy="2725490"/>
              </a:xfrm>
              <a:prstGeom prst="rect">
                <a:avLst/>
              </a:prstGeom>
              <a:noFill/>
            </p:spPr>
            <p:txBody>
              <a:bodyPr wrap="none" lIns="0" tIns="0" rIns="0" bIns="0" rtlCol="0">
                <a:spAutoFit/>
              </a:bodyPr>
              <a:lstStyle/>
              <a:p>
                <a:r>
                  <a:rPr lang="en-US" sz="4000" dirty="0"/>
                  <a:t> </a:t>
                </a:r>
                <a14:m>
                  <m:oMath xmlns:m="http://schemas.openxmlformats.org/officeDocument/2006/math">
                    <m:r>
                      <m:rPr>
                        <m:sty m:val="p"/>
                      </m:rPr>
                      <a:rPr lang="en-US" sz="4000" smtClean="0">
                        <a:latin typeface="Cambria Math" panose="02040503050406030204" pitchFamily="18" charset="0"/>
                      </a:rPr>
                      <m:t>L</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d>
                              <m:dPr>
                                <m:begChr m:val="["/>
                                <m:endChr m:val="]"/>
                                <m:ctrlPr>
                                  <a:rPr lang="en-US" sz="4000" b="0" i="1" smtClean="0">
                                    <a:solidFill>
                                      <a:srgbClr val="FFC000"/>
                                    </a:solidFill>
                                    <a:latin typeface="Cambria Math" panose="02040503050406030204" pitchFamily="18" charset="0"/>
                                  </a:rPr>
                                </m:ctrlPr>
                              </m:dPr>
                              <m:e>
                                <m:eqArr>
                                  <m:eqArrPr>
                                    <m:ctrlPr>
                                      <a:rPr lang="en-US" sz="4000" b="0" i="1" smtClean="0">
                                        <a:solidFill>
                                          <a:srgbClr val="FFC000"/>
                                        </a:solidFill>
                                        <a:latin typeface="Cambria Math" panose="02040503050406030204" pitchFamily="18" charset="0"/>
                                      </a:rPr>
                                    </m:ctrlPr>
                                  </m:eqArrPr>
                                  <m:e>
                                    <m:r>
                                      <a:rPr lang="en-US" sz="4000" b="0" i="1" smtClean="0">
                                        <a:solidFill>
                                          <a:srgbClr val="FFC000"/>
                                        </a:solidFill>
                                        <a:latin typeface="Cambria Math" panose="02040503050406030204" pitchFamily="18" charset="0"/>
                                      </a:rPr>
                                      <m:t>¾</m:t>
                                    </m:r>
                                  </m:e>
                                  <m:e>
                                    <m:r>
                                      <a:rPr lang="en-US" sz="4000" b="0" i="1" smtClean="0">
                                        <a:solidFill>
                                          <a:srgbClr val="FFC000"/>
                                        </a:solidFill>
                                        <a:latin typeface="Cambria Math" panose="02040503050406030204" pitchFamily="18" charset="0"/>
                                      </a:rPr>
                                      <m:t>1</m:t>
                                    </m:r>
                                  </m:e>
                                </m:eqArr>
                              </m:e>
                            </m:d>
                          </m:e>
                          <m:sub>
                            <m:acc>
                              <m:accPr>
                                <m:chr m:val="̃"/>
                                <m:ctrlPr>
                                  <a:rPr lang="en-US" sz="4000" i="1" smtClean="0">
                                    <a:solidFill>
                                      <a:srgbClr val="FF0000"/>
                                    </a:solidFill>
                                    <a:latin typeface="Cambria Math" panose="02040503050406030204" pitchFamily="18" charset="0"/>
                                  </a:rPr>
                                </m:ctrlPr>
                              </m:accPr>
                              <m:e>
                                <m:acc>
                                  <m:accPr>
                                    <m:chr m:val="⃗"/>
                                    <m:ctrlPr>
                                      <a:rPr lang="en-US" sz="4000" i="1">
                                        <a:solidFill>
                                          <a:srgbClr val="FF0000"/>
                                        </a:solidFill>
                                        <a:latin typeface="Cambria Math" panose="02040503050406030204" pitchFamily="18" charset="0"/>
                                      </a:rPr>
                                    </m:ctrlPr>
                                  </m:accPr>
                                  <m:e>
                                    <m:sSub>
                                      <m:sSubPr>
                                        <m:ctrlPr>
                                          <a:rPr lang="en-US" sz="4000" i="1">
                                            <a:solidFill>
                                              <a:srgbClr val="FF0000"/>
                                            </a:solidFill>
                                            <a:latin typeface="Cambria Math" panose="02040503050406030204" pitchFamily="18" charset="0"/>
                                          </a:rPr>
                                        </m:ctrlPr>
                                      </m:sSubPr>
                                      <m:e>
                                        <m:r>
                                          <a:rPr lang="en-US" sz="4000" i="1">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𝑖</m:t>
                                        </m:r>
                                      </m:sub>
                                    </m:sSub>
                                  </m:e>
                                </m:acc>
                              </m:e>
                            </m:acc>
                          </m:sub>
                        </m:sSub>
                      </m:e>
                    </m:d>
                  </m:oMath>
                </a14:m>
                <a:endParaRPr lang="en-US" sz="4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f>
                                  <m:fPr>
                                    <m:type m:val="skw"/>
                                    <m:ctrlPr>
                                      <a:rPr lang="en-US" sz="2800" i="1" smtClean="0">
                                        <a:latin typeface="Cambria Math" panose="02040503050406030204" pitchFamily="18" charset="0"/>
                                      </a:rPr>
                                    </m:ctrlPr>
                                  </m:fPr>
                                  <m:num>
                                    <m:r>
                                      <a:rPr lang="en-US" sz="2800" b="0" i="1" smtClean="0">
                                        <a:latin typeface="Cambria Math" panose="02040503050406030204" pitchFamily="18" charset="0"/>
                                      </a:rPr>
                                      <m:t>5</m:t>
                                    </m:r>
                                  </m:num>
                                  <m:den>
                                    <m:r>
                                      <a:rPr lang="en-US" sz="2800" b="0" i="1" smtClean="0">
                                        <a:latin typeface="Cambria Math" panose="02040503050406030204" pitchFamily="18" charset="0"/>
                                      </a:rPr>
                                      <m:t>4</m:t>
                                    </m:r>
                                  </m:den>
                                </m:f>
                              </m:e>
                              <m:e>
                                <m:f>
                                  <m:fPr>
                                    <m:type m:val="skw"/>
                                    <m:ctrlPr>
                                      <a:rPr lang="en-US" sz="2800" i="1" smtClean="0">
                                        <a:latin typeface="Cambria Math" panose="02040503050406030204" pitchFamily="18" charset="0"/>
                                      </a:rPr>
                                    </m:ctrlPr>
                                  </m:fPr>
                                  <m:num>
                                    <m:r>
                                      <a:rPr lang="en-US" sz="2800" b="0" i="1" smtClean="0">
                                        <a:latin typeface="Cambria Math" panose="02040503050406030204" pitchFamily="18" charset="0"/>
                                      </a:rPr>
                                      <m:t>3</m:t>
                                    </m:r>
                                  </m:num>
                                  <m:den>
                                    <m:r>
                                      <a:rPr lang="en-US" sz="2800" b="0" i="1" smtClean="0">
                                        <a:latin typeface="Cambria Math" panose="02040503050406030204" pitchFamily="18" charset="0"/>
                                      </a:rPr>
                                      <m:t>16</m:t>
                                    </m:r>
                                  </m:den>
                                </m:f>
                              </m:e>
                            </m:mr>
                            <m:mr>
                              <m:e>
                                <m:r>
                                  <a:rPr lang="en-US" sz="2800" b="0" i="1" smtClean="0">
                                    <a:latin typeface="Cambria Math" panose="02040503050406030204" pitchFamily="18" charset="0"/>
                                  </a:rPr>
                                  <m:t>3</m:t>
                                </m:r>
                              </m:e>
                              <m:e>
                                <m:f>
                                  <m:fPr>
                                    <m:type m:val="skw"/>
                                    <m:ctrlPr>
                                      <a:rPr lang="en-US" sz="2800" i="1" smtClean="0">
                                        <a:latin typeface="Cambria Math" panose="02040503050406030204" pitchFamily="18" charset="0"/>
                                      </a:rPr>
                                    </m:ctrlPr>
                                  </m:fPr>
                                  <m:num>
                                    <m:r>
                                      <a:rPr lang="en-US" sz="2800" b="0" i="1" smtClean="0">
                                        <a:latin typeface="Cambria Math" panose="02040503050406030204" pitchFamily="18" charset="0"/>
                                      </a:rPr>
                                      <m:t>5</m:t>
                                    </m:r>
                                  </m:num>
                                  <m:den>
                                    <m:r>
                                      <a:rPr lang="en-US" sz="2800" b="0" i="1" smtClean="0">
                                        <a:latin typeface="Cambria Math" panose="02040503050406030204" pitchFamily="18" charset="0"/>
                                      </a:rPr>
                                      <m:t>4</m:t>
                                    </m:r>
                                  </m:den>
                                </m:f>
                              </m:e>
                            </m:mr>
                          </m:m>
                        </m:e>
                      </m:d>
                      <m:d>
                        <m:dPr>
                          <m:begChr m:val="["/>
                          <m:endChr m:val="]"/>
                          <m:ctrlPr>
                            <a:rPr lang="en-US" sz="2800" b="0" i="1" smtClean="0">
                              <a:solidFill>
                                <a:srgbClr val="FFC000"/>
                              </a:solidFill>
                              <a:latin typeface="Cambria Math" panose="02040503050406030204" pitchFamily="18" charset="0"/>
                            </a:rPr>
                          </m:ctrlPr>
                        </m:dPr>
                        <m:e>
                          <m:eqArr>
                            <m:eqArrPr>
                              <m:ctrlPr>
                                <a:rPr lang="en-US" sz="2800" b="0" i="1" smtClean="0">
                                  <a:solidFill>
                                    <a:srgbClr val="FFC000"/>
                                  </a:solidFill>
                                  <a:latin typeface="Cambria Math" panose="02040503050406030204" pitchFamily="18" charset="0"/>
                                </a:rPr>
                              </m:ctrlPr>
                            </m:eqArrPr>
                            <m:e>
                              <m:r>
                                <a:rPr lang="en-US" sz="2800" b="0" i="1" smtClean="0">
                                  <a:solidFill>
                                    <a:srgbClr val="FFC000"/>
                                  </a:solidFill>
                                  <a:latin typeface="Cambria Math" panose="02040503050406030204" pitchFamily="18" charset="0"/>
                                </a:rPr>
                                <m:t>¾</m:t>
                              </m:r>
                            </m:e>
                            <m:e>
                              <m:r>
                                <a:rPr lang="en-US" sz="2800" b="0" i="1" smtClean="0">
                                  <a:solidFill>
                                    <a:srgbClr val="FFC000"/>
                                  </a:solidFill>
                                  <a:latin typeface="Cambria Math" panose="02040503050406030204" pitchFamily="18" charset="0"/>
                                </a:rPr>
                                <m:t>1</m:t>
                              </m:r>
                            </m:e>
                          </m:eqAr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solidFill>
                                    <a:srgbClr val="B08600"/>
                                  </a:solidFill>
                                  <a:latin typeface="Cambria Math" panose="02040503050406030204" pitchFamily="18" charset="0"/>
                                </a:rPr>
                              </m:ctrlPr>
                            </m:dPr>
                            <m:e>
                              <m:eqArr>
                                <m:eqArrPr>
                                  <m:ctrlPr>
                                    <a:rPr lang="en-US" sz="2800" b="0" i="1" smtClean="0">
                                      <a:solidFill>
                                        <a:srgbClr val="B08600"/>
                                      </a:solidFill>
                                      <a:latin typeface="Cambria Math" panose="02040503050406030204" pitchFamily="18" charset="0"/>
                                    </a:rPr>
                                  </m:ctrlPr>
                                </m:eqArrPr>
                                <m:e>
                                  <m:f>
                                    <m:fPr>
                                      <m:type m:val="skw"/>
                                      <m:ctrlPr>
                                        <a:rPr lang="en-US" sz="2800" i="1" smtClean="0">
                                          <a:solidFill>
                                            <a:srgbClr val="B08600"/>
                                          </a:solidFill>
                                          <a:latin typeface="Cambria Math" panose="02040503050406030204" pitchFamily="18" charset="0"/>
                                        </a:rPr>
                                      </m:ctrlPr>
                                    </m:fPr>
                                    <m:num>
                                      <m:r>
                                        <a:rPr lang="en-US" sz="2800" b="0" i="1" smtClean="0">
                                          <a:solidFill>
                                            <a:srgbClr val="B08600"/>
                                          </a:solidFill>
                                          <a:latin typeface="Cambria Math" panose="02040503050406030204" pitchFamily="18" charset="0"/>
                                        </a:rPr>
                                        <m:t>9</m:t>
                                      </m:r>
                                    </m:num>
                                    <m:den>
                                      <m:r>
                                        <a:rPr lang="en-US" sz="2800" b="0" i="1" smtClean="0">
                                          <a:solidFill>
                                            <a:srgbClr val="B08600"/>
                                          </a:solidFill>
                                          <a:latin typeface="Cambria Math" panose="02040503050406030204" pitchFamily="18" charset="0"/>
                                        </a:rPr>
                                        <m:t>8</m:t>
                                      </m:r>
                                    </m:den>
                                  </m:f>
                                </m:e>
                                <m:e>
                                  <m:f>
                                    <m:fPr>
                                      <m:type m:val="skw"/>
                                      <m:ctrlPr>
                                        <a:rPr lang="en-US" sz="2800" i="1" smtClean="0">
                                          <a:solidFill>
                                            <a:srgbClr val="B08600"/>
                                          </a:solidFill>
                                          <a:latin typeface="Cambria Math" panose="02040503050406030204" pitchFamily="18" charset="0"/>
                                        </a:rPr>
                                      </m:ctrlPr>
                                    </m:fPr>
                                    <m:num>
                                      <m:r>
                                        <a:rPr lang="en-US" sz="2800" b="0" i="1" smtClean="0">
                                          <a:solidFill>
                                            <a:srgbClr val="B08600"/>
                                          </a:solidFill>
                                          <a:latin typeface="Cambria Math" panose="02040503050406030204" pitchFamily="18" charset="0"/>
                                        </a:rPr>
                                        <m:t>7</m:t>
                                      </m:r>
                                    </m:num>
                                    <m:den>
                                      <m:r>
                                        <a:rPr lang="en-US" sz="2800" b="0" i="1" smtClean="0">
                                          <a:solidFill>
                                            <a:srgbClr val="B08600"/>
                                          </a:solidFill>
                                          <a:latin typeface="Cambria Math" panose="02040503050406030204" pitchFamily="18" charset="0"/>
                                        </a:rPr>
                                        <m:t>2</m:t>
                                      </m:r>
                                    </m:den>
                                  </m:f>
                                </m:e>
                              </m:eqArr>
                            </m:e>
                          </m:d>
                        </m:e>
                        <m:sub>
                          <m:acc>
                            <m:accPr>
                              <m:chr m:val="̃"/>
                              <m:ctrlPr>
                                <a:rPr lang="en-US" sz="2800" i="1" smtClean="0">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𝑖</m:t>
                                      </m:r>
                                    </m:sub>
                                  </m:sSub>
                                </m:e>
                              </m:acc>
                            </m:e>
                          </m:acc>
                        </m:sub>
                      </m:sSub>
                    </m:oMath>
                  </m:oMathPara>
                </a14:m>
                <a:endParaRPr lang="en-CA" sz="2800" dirty="0"/>
              </a:p>
            </p:txBody>
          </p:sp>
        </mc:Choice>
        <mc:Fallback xmlns="">
          <p:sp>
            <p:nvSpPr>
              <p:cNvPr id="31" name="TextBox 30">
                <a:extLst>
                  <a:ext uri="{FF2B5EF4-FFF2-40B4-BE49-F238E27FC236}">
                    <a16:creationId xmlns:a16="http://schemas.microsoft.com/office/drawing/2014/main" id="{C5E761A7-F647-4A3C-BE19-15369AEF6590}"/>
                  </a:ext>
                </a:extLst>
              </p:cNvPr>
              <p:cNvSpPr txBox="1">
                <a:spLocks noRot="1" noChangeAspect="1" noMove="1" noResize="1" noEditPoints="1" noAdjustHandles="1" noChangeArrowheads="1" noChangeShapeType="1" noTextEdit="1"/>
              </p:cNvSpPr>
              <p:nvPr/>
            </p:nvSpPr>
            <p:spPr>
              <a:xfrm>
                <a:off x="6096000" y="1888842"/>
                <a:ext cx="4815934" cy="272549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F7A4FFB-22B6-41B0-A1AE-3634EEBFAB08}"/>
                  </a:ext>
                </a:extLst>
              </p:cNvPr>
              <p:cNvSpPr/>
              <p:nvPr/>
            </p:nvSpPr>
            <p:spPr>
              <a:xfrm>
                <a:off x="6333095" y="46730"/>
                <a:ext cx="5953658" cy="211814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e>
                      </m:d>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+3</m:t>
                      </m:r>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2</m:t>
                                      </m:r>
                                    </m:sub>
                                  </m:sSub>
                                </m:e>
                              </m:acc>
                            </m:e>
                          </m:acc>
                        </m:e>
                      </m:d>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3</m:t>
                          </m:r>
                        </m:num>
                        <m:den>
                          <m:r>
                            <a:rPr lang="en-US" sz="3600" b="0" i="1" smtClean="0">
                              <a:latin typeface="Cambria Math" panose="02040503050406030204" pitchFamily="18" charset="0"/>
                            </a:rPr>
                            <m:t>16</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r>
                        <a:rPr lang="en-US" sz="3600" b="0" i="1" smtClean="0">
                          <a:solidFill>
                            <a:schemeClr val="tx1"/>
                          </a:solidFill>
                          <a:latin typeface="Cambria Math" panose="02040503050406030204" pitchFamily="18" charset="0"/>
                        </a:rPr>
                        <m:t>+</m:t>
                      </m:r>
                      <m:f>
                        <m:fPr>
                          <m:type m:val="skw"/>
                          <m:ctrlPr>
                            <a:rPr lang="en-US" sz="360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4</m:t>
                          </m:r>
                        </m:den>
                      </m:f>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1</m:t>
                                  </m:r>
                                </m:sub>
                              </m:sSub>
                            </m:e>
                          </m:acc>
                        </m:e>
                      </m:acc>
                    </m:oMath>
                  </m:oMathPara>
                </a14:m>
                <a:endParaRPr lang="en-CA" sz="3600" dirty="0">
                  <a:solidFill>
                    <a:schemeClr val="tx1"/>
                  </a:solidFill>
                </a:endParaRPr>
              </a:p>
              <a:p>
                <a:endParaRPr lang="en-CA" sz="3600" dirty="0">
                  <a:solidFill>
                    <a:schemeClr val="tx1"/>
                  </a:solidFill>
                </a:endParaRPr>
              </a:p>
            </p:txBody>
          </p:sp>
        </mc:Choice>
        <mc:Fallback xmlns="">
          <p:sp>
            <p:nvSpPr>
              <p:cNvPr id="21" name="Rectangle 20">
                <a:extLst>
                  <a:ext uri="{FF2B5EF4-FFF2-40B4-BE49-F238E27FC236}">
                    <a16:creationId xmlns:a16="http://schemas.microsoft.com/office/drawing/2014/main" id="{4F7A4FFB-22B6-41B0-A1AE-3634EEBFAB08}"/>
                  </a:ext>
                </a:extLst>
              </p:cNvPr>
              <p:cNvSpPr>
                <a:spLocks noRot="1" noChangeAspect="1" noMove="1" noResize="1" noEditPoints="1" noAdjustHandles="1" noChangeArrowheads="1" noChangeShapeType="1" noTextEdit="1"/>
              </p:cNvSpPr>
              <p:nvPr/>
            </p:nvSpPr>
            <p:spPr>
              <a:xfrm>
                <a:off x="6333095" y="46730"/>
                <a:ext cx="5953658" cy="2118144"/>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 name="Ink 1">
                <a:extLst>
                  <a:ext uri="{FF2B5EF4-FFF2-40B4-BE49-F238E27FC236}">
                    <a16:creationId xmlns:a16="http://schemas.microsoft.com/office/drawing/2014/main" id="{FC61784A-C1E4-43A4-AA4E-B7E3CD0D2148}"/>
                  </a:ext>
                </a:extLst>
              </p14:cNvPr>
              <p14:cNvContentPartPr/>
              <p14:nvPr>
                <p:extLst>
                  <p:ext uri="{42D2F446-02D8-4167-A562-619A0277C38B}">
                    <p15:isNarration xmlns:p15="http://schemas.microsoft.com/office/powerpoint/2012/main" val="1"/>
                  </p:ext>
                </p:extLst>
              </p14:nvPr>
            </p14:nvContentPartPr>
            <p14:xfrm>
              <a:off x="2325600" y="1715400"/>
              <a:ext cx="8184600" cy="3471120"/>
            </p14:xfrm>
          </p:contentPart>
        </mc:Choice>
        <mc:Fallback xmlns="">
          <p:pic>
            <p:nvPicPr>
              <p:cNvPr id="2" name="Ink 1">
                <a:extLst>
                  <a:ext uri="{FF2B5EF4-FFF2-40B4-BE49-F238E27FC236}">
                    <a16:creationId xmlns:a16="http://schemas.microsoft.com/office/drawing/2014/main" id="{FC61784A-C1E4-43A4-AA4E-B7E3CD0D2148}"/>
                  </a:ext>
                </a:extLst>
              </p:cNvPr>
              <p:cNvPicPr>
                <a:picLocks noGrp="1" noRot="1" noChangeAspect="1" noMove="1" noResize="1" noEditPoints="1" noAdjustHandles="1" noChangeArrowheads="1" noChangeShapeType="1"/>
              </p:cNvPicPr>
              <p:nvPr/>
            </p:nvPicPr>
            <p:blipFill>
              <a:blip r:embed="rId16"/>
              <a:stretch>
                <a:fillRect/>
              </a:stretch>
            </p:blipFill>
            <p:spPr>
              <a:xfrm>
                <a:off x="2316240" y="1706040"/>
                <a:ext cx="8203320" cy="3489840"/>
              </a:xfrm>
              <a:prstGeom prst="rect">
                <a:avLst/>
              </a:prstGeom>
            </p:spPr>
          </p:pic>
        </mc:Fallback>
      </mc:AlternateContent>
    </p:spTree>
    <p:custDataLst>
      <p:tags r:id="rId1"/>
    </p:custDataLst>
    <p:extLst>
      <p:ext uri="{BB962C8B-B14F-4D97-AF65-F5344CB8AC3E}">
        <p14:creationId xmlns:p14="http://schemas.microsoft.com/office/powerpoint/2010/main" val="2543513931"/>
      </p:ext>
    </p:extLst>
  </p:cSld>
  <p:clrMapOvr>
    <a:masterClrMapping/>
  </p:clrMapOvr>
  <mc:AlternateContent xmlns:mc="http://schemas.openxmlformats.org/markup-compatibility/2006" xmlns:p14="http://schemas.microsoft.com/office/powerpoint/2010/main">
    <mc:Choice Requires="p14">
      <p:transition spd="slow" p14:dur="2000" advTm="174775"/>
    </mc:Choice>
    <mc:Fallback xmlns="">
      <p:transition spd="slow" advTm="17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826B904-F2D9-4184-B0A3-EAFA687644C2}"/>
              </a:ext>
            </a:extLst>
          </p:cNvPr>
          <p:cNvGrpSpPr/>
          <p:nvPr/>
        </p:nvGrpSpPr>
        <p:grpSpPr>
          <a:xfrm>
            <a:off x="9635145" y="1984036"/>
            <a:ext cx="2303515" cy="2634697"/>
            <a:chOff x="7012933" y="239004"/>
            <a:chExt cx="2303515" cy="2634697"/>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D29D2A-732B-43DA-A2DD-2A2239627724}"/>
                    </a:ext>
                  </a:extLst>
                </p:cNvPr>
                <p:cNvSpPr/>
                <p:nvPr/>
              </p:nvSpPr>
              <p:spPr>
                <a:xfrm>
                  <a:off x="7012933" y="1556353"/>
                  <a:ext cx="2303515"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𝑘</m:t>
                                </m:r>
                              </m:sub>
                            </m:sSub>
                          </m:e>
                        </m:acc>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𝑙</m:t>
                            </m:r>
                            <m:r>
                              <a:rPr lang="en-US" sz="2800" i="1">
                                <a:latin typeface="Cambria Math" panose="02040503050406030204" pitchFamily="18" charset="0"/>
                              </a:rPr>
                              <m:t>=1</m:t>
                            </m:r>
                          </m:sub>
                          <m:sup>
                            <m:r>
                              <a:rPr lang="en-US" sz="2800" i="1">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𝑙</m:t>
                                </m:r>
                              </m:sup>
                            </m:sSubSup>
                            <m:acc>
                              <m:accPr>
                                <m:chr m:val="̃"/>
                                <m:ctrlPr>
                                  <a:rPr lang="en-US" sz="2800" i="1">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𝑙</m:t>
                                        </m:r>
                                      </m:sub>
                                    </m:sSub>
                                  </m:e>
                                </m:acc>
                              </m:e>
                            </m:acc>
                          </m:e>
                        </m:nary>
                      </m:oMath>
                    </m:oMathPara>
                  </a14:m>
                  <a:endParaRPr lang="en-CA" sz="2800" dirty="0"/>
                </a:p>
              </p:txBody>
            </p:sp>
          </mc:Choice>
          <mc:Fallback xmlns="">
            <p:sp>
              <p:nvSpPr>
                <p:cNvPr id="22" name="Rectangle 21">
                  <a:extLst>
                    <a:ext uri="{FF2B5EF4-FFF2-40B4-BE49-F238E27FC236}">
                      <a16:creationId xmlns:a16="http://schemas.microsoft.com/office/drawing/2014/main" id="{75D29D2A-732B-43DA-A2DD-2A2239627724}"/>
                    </a:ext>
                  </a:extLst>
                </p:cNvPr>
                <p:cNvSpPr>
                  <a:spLocks noRot="1" noChangeAspect="1" noMove="1" noResize="1" noEditPoints="1" noAdjustHandles="1" noChangeArrowheads="1" noChangeShapeType="1" noTextEdit="1"/>
                </p:cNvSpPr>
                <p:nvPr/>
              </p:nvSpPr>
              <p:spPr>
                <a:xfrm>
                  <a:off x="7012933" y="1556353"/>
                  <a:ext cx="2303515" cy="126855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E1AA678-B486-45AE-983C-25A7C225B032}"/>
                    </a:ext>
                  </a:extLst>
                </p:cNvPr>
                <p:cNvSpPr/>
                <p:nvPr/>
              </p:nvSpPr>
              <p:spPr>
                <a:xfrm>
                  <a:off x="7052429" y="239005"/>
                  <a:ext cx="2223942" cy="13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𝑖</m:t>
                                    </m:r>
                                  </m:sub>
                                </m:sSub>
                              </m:e>
                            </m:acc>
                          </m:e>
                        </m:acc>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a:rPr lang="en-US" sz="2800" b="0" i="1" smtClean="0">
                                <a:latin typeface="Cambria Math" panose="02040503050406030204" pitchFamily="18" charset="0"/>
                              </a:rPr>
                              <m:t>𝑗</m:t>
                            </m:r>
                            <m:r>
                              <a:rPr lang="en-US" sz="2800" i="1">
                                <a:latin typeface="Cambria Math" panose="02040503050406030204" pitchFamily="18" charset="0"/>
                              </a:rPr>
                              <m:t>=1</m:t>
                            </m:r>
                          </m:sub>
                          <m:sup>
                            <m:r>
                              <a:rPr lang="en-US" sz="2800" i="1">
                                <a:latin typeface="Cambria Math" panose="02040503050406030204" pitchFamily="18" charset="0"/>
                              </a:rPr>
                              <m:t>𝑛</m:t>
                            </m:r>
                          </m:sup>
                          <m:e>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𝑗</m:t>
                                </m:r>
                              </m:sup>
                            </m:sSubSup>
                            <m:acc>
                              <m:accPr>
                                <m:chr m:val="⃗"/>
                                <m:ctrlPr>
                                  <a:rPr lang="en-US" sz="2800" i="1">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𝑗</m:t>
                                    </m:r>
                                  </m:sub>
                                </m:sSub>
                              </m:e>
                            </m:acc>
                          </m:e>
                        </m:nary>
                      </m:oMath>
                    </m:oMathPara>
                  </a14:m>
                  <a:endParaRPr lang="en-CA" sz="2800" dirty="0"/>
                </a:p>
              </p:txBody>
            </p:sp>
          </mc:Choice>
          <mc:Fallback xmlns="">
            <p:sp>
              <p:nvSpPr>
                <p:cNvPr id="23" name="Rectangle 22">
                  <a:extLst>
                    <a:ext uri="{FF2B5EF4-FFF2-40B4-BE49-F238E27FC236}">
                      <a16:creationId xmlns:a16="http://schemas.microsoft.com/office/drawing/2014/main" id="{7E1AA678-B486-45AE-983C-25A7C225B032}"/>
                    </a:ext>
                  </a:extLst>
                </p:cNvPr>
                <p:cNvSpPr>
                  <a:spLocks noRot="1" noChangeAspect="1" noMove="1" noResize="1" noEditPoints="1" noAdjustHandles="1" noChangeArrowheads="1" noChangeShapeType="1" noTextEdit="1"/>
                </p:cNvSpPr>
                <p:nvPr/>
              </p:nvSpPr>
              <p:spPr>
                <a:xfrm>
                  <a:off x="7052429" y="239005"/>
                  <a:ext cx="2223942" cy="1317348"/>
                </a:xfrm>
                <a:prstGeom prst="rect">
                  <a:avLst/>
                </a:prstGeom>
                <a:blipFill>
                  <a:blip r:embed="rId7"/>
                  <a:stretch>
                    <a:fillRect/>
                  </a:stretch>
                </a:blipFill>
              </p:spPr>
              <p:txBody>
                <a:bodyPr/>
                <a:lstStyle/>
                <a:p>
                  <a:r>
                    <a:rPr lang="en-CA">
                      <a:noFill/>
                    </a:rPr>
                    <a:t> </a:t>
                  </a:r>
                </a:p>
              </p:txBody>
            </p:sp>
          </mc:Fallback>
        </mc:AlternateContent>
        <p:sp>
          <p:nvSpPr>
            <p:cNvPr id="24" name="Rectangle 23">
              <a:extLst>
                <a:ext uri="{FF2B5EF4-FFF2-40B4-BE49-F238E27FC236}">
                  <a16:creationId xmlns:a16="http://schemas.microsoft.com/office/drawing/2014/main" id="{AC8AB6FB-2369-40C8-9007-AA433389CAD8}"/>
                </a:ext>
              </a:extLst>
            </p:cNvPr>
            <p:cNvSpPr/>
            <p:nvPr/>
          </p:nvSpPr>
          <p:spPr>
            <a:xfrm>
              <a:off x="7012933" y="239004"/>
              <a:ext cx="2293255" cy="2634697"/>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9B5BA95-5361-4800-9A33-A3B9C2756CA2}"/>
                  </a:ext>
                </a:extLst>
              </p:cNvPr>
              <p:cNvSpPr/>
              <p:nvPr/>
            </p:nvSpPr>
            <p:spPr>
              <a:xfrm>
                <a:off x="8813905" y="180886"/>
                <a:ext cx="3378095" cy="24772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𝐿</m:t>
                      </m:r>
                      <m:d>
                        <m:dPr>
                          <m:ctrlPr>
                            <a:rPr lang="en-US" sz="3200" b="0" i="1" smtClean="0">
                              <a:solidFill>
                                <a:schemeClr val="tx1"/>
                              </a:solidFill>
                              <a:latin typeface="Cambria Math" panose="02040503050406030204" pitchFamily="18" charset="0"/>
                            </a:rPr>
                          </m:ctrlPr>
                        </m:dPr>
                        <m:e>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𝑗</m:t>
                                  </m:r>
                                </m:sub>
                              </m:sSub>
                            </m:e>
                          </m:acc>
                        </m:e>
                      </m:d>
                      <m:r>
                        <a:rPr lang="en-US" sz="3200" b="0" i="1" smtClean="0">
                          <a:solidFill>
                            <a:schemeClr val="tx1"/>
                          </a:solidFill>
                          <a:latin typeface="Cambria Math" panose="02040503050406030204" pitchFamily="18" charset="0"/>
                        </a:rPr>
                        <m:t>=</m:t>
                      </m:r>
                      <m:nary>
                        <m:naryPr>
                          <m:chr m:val="∑"/>
                          <m:ctrlPr>
                            <a:rPr lang="en-US" sz="3200" b="0" i="1" smtClean="0">
                              <a:solidFill>
                                <a:schemeClr val="tx1"/>
                              </a:solidFill>
                              <a:latin typeface="Cambria Math" panose="02040503050406030204" pitchFamily="18" charset="0"/>
                            </a:rPr>
                          </m:ctrlPr>
                        </m:naryPr>
                        <m:sub>
                          <m:r>
                            <m:rPr>
                              <m:brk m:alnAt="23"/>
                            </m:rPr>
                            <a:rPr lang="en-US" sz="3200" b="0" i="1" smtClean="0">
                              <a:solidFill>
                                <a:schemeClr val="tx1"/>
                              </a:solidFill>
                              <a:latin typeface="Cambria Math" panose="02040503050406030204" pitchFamily="18" charset="0"/>
                            </a:rPr>
                            <m:t>𝑘</m:t>
                          </m:r>
                          <m:r>
                            <a:rPr lang="en-US" sz="3200" b="0" i="1" smtClean="0">
                              <a:solidFill>
                                <a:schemeClr val="tx1"/>
                              </a:solidFill>
                              <a:latin typeface="Cambria Math" panose="02040503050406030204" pitchFamily="18" charset="0"/>
                            </a:rPr>
                            <m:t>=1</m:t>
                          </m:r>
                        </m:sub>
                        <m:sup>
                          <m:r>
                            <a:rPr lang="en-US" sz="3200" b="0" i="1" smtClean="0">
                              <a:solidFill>
                                <a:schemeClr val="tx1"/>
                              </a:solidFill>
                              <a:latin typeface="Cambria Math" panose="02040503050406030204" pitchFamily="18" charset="0"/>
                            </a:rPr>
                            <m:t>𝑛</m:t>
                          </m:r>
                        </m:sup>
                        <m:e>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𝐿</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𝑘</m:t>
                              </m:r>
                            </m:sup>
                          </m:sSubSup>
                        </m:e>
                      </m:nary>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𝑘</m:t>
                              </m:r>
                            </m:sub>
                          </m:sSub>
                        </m:e>
                      </m:acc>
                    </m:oMath>
                  </m:oMathPara>
                </a14:m>
                <a:endParaRPr lang="en-CA" sz="3200" dirty="0">
                  <a:solidFill>
                    <a:schemeClr val="tx1"/>
                  </a:solidFill>
                </a:endParaRPr>
              </a:p>
              <a:p>
                <a:endParaRPr lang="en-CA" sz="3200" dirty="0">
                  <a:solidFill>
                    <a:schemeClr val="tx1"/>
                  </a:solidFill>
                </a:endParaRPr>
              </a:p>
              <a:p>
                <a:endParaRPr lang="en-CA" sz="3200" dirty="0">
                  <a:solidFill>
                    <a:schemeClr val="tx1"/>
                  </a:solidFill>
                </a:endParaRPr>
              </a:p>
            </p:txBody>
          </p:sp>
        </mc:Choice>
        <mc:Fallback xmlns="">
          <p:sp>
            <p:nvSpPr>
              <p:cNvPr id="32" name="Rectangle 31">
                <a:extLst>
                  <a:ext uri="{FF2B5EF4-FFF2-40B4-BE49-F238E27FC236}">
                    <a16:creationId xmlns:a16="http://schemas.microsoft.com/office/drawing/2014/main" id="{59B5BA95-5361-4800-9A33-A3B9C2756CA2}"/>
                  </a:ext>
                </a:extLst>
              </p:cNvPr>
              <p:cNvSpPr>
                <a:spLocks noRot="1" noChangeAspect="1" noMove="1" noResize="1" noEditPoints="1" noAdjustHandles="1" noChangeArrowheads="1" noChangeShapeType="1" noTextEdit="1"/>
              </p:cNvSpPr>
              <p:nvPr/>
            </p:nvSpPr>
            <p:spPr>
              <a:xfrm>
                <a:off x="8813905" y="180886"/>
                <a:ext cx="3378095" cy="2477281"/>
              </a:xfrm>
              <a:prstGeom prst="rect">
                <a:avLst/>
              </a:prstGeom>
              <a:blipFill>
                <a:blip r:embed="rId8"/>
                <a:stretch>
                  <a:fillRect/>
                </a:stretch>
              </a:blipFill>
            </p:spPr>
            <p:txBody>
              <a:bodyPr/>
              <a:lstStyle/>
              <a:p>
                <a:r>
                  <a:rPr lang="en-CA">
                    <a:noFill/>
                  </a:rPr>
                  <a:t> </a:t>
                </a:r>
              </a:p>
            </p:txBody>
          </p:sp>
        </mc:Fallback>
      </mc:AlternateContent>
      <p:sp>
        <p:nvSpPr>
          <p:cNvPr id="33" name="Rectangle 32">
            <a:extLst>
              <a:ext uri="{FF2B5EF4-FFF2-40B4-BE49-F238E27FC236}">
                <a16:creationId xmlns:a16="http://schemas.microsoft.com/office/drawing/2014/main" id="{4BAAC1AD-8F56-432B-862D-37EA8C0C9A5D}"/>
              </a:ext>
            </a:extLst>
          </p:cNvPr>
          <p:cNvSpPr/>
          <p:nvPr/>
        </p:nvSpPr>
        <p:spPr>
          <a:xfrm>
            <a:off x="8669182" y="180886"/>
            <a:ext cx="3378095" cy="151651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E4D3F7D-51FA-474D-A875-836940FEA07D}"/>
                  </a:ext>
                </a:extLst>
              </p:cNvPr>
              <p:cNvSpPr/>
              <p:nvPr/>
            </p:nvSpPr>
            <p:spPr>
              <a:xfrm>
                <a:off x="7572269" y="4865645"/>
                <a:ext cx="4611583" cy="18422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nary>
                        <m:naryPr>
                          <m:chr m:val="∑"/>
                          <m:ctrlPr>
                            <a:rPr lang="en-US" sz="4000" i="1">
                              <a:latin typeface="Cambria Math" panose="02040503050406030204" pitchFamily="18" charset="0"/>
                            </a:rPr>
                          </m:ctrlPr>
                        </m:naryPr>
                        <m:sub>
                          <m:r>
                            <a:rPr lang="en-US" sz="4000" i="1">
                              <a:latin typeface="Cambria Math" panose="02040503050406030204" pitchFamily="18" charset="0"/>
                            </a:rPr>
                            <m:t>𝑗</m:t>
                          </m:r>
                          <m:r>
                            <a:rPr lang="en-US" sz="4000" i="1">
                              <a:latin typeface="Cambria Math" panose="02040503050406030204" pitchFamily="18" charset="0"/>
                            </a:rPr>
                            <m:t>=1</m:t>
                          </m:r>
                        </m:sub>
                        <m:sup>
                          <m:r>
                            <a:rPr lang="en-US" sz="4000" i="1">
                              <a:latin typeface="Cambria Math" panose="02040503050406030204" pitchFamily="18" charset="0"/>
                            </a:rPr>
                            <m:t>𝑛</m:t>
                          </m:r>
                        </m:sup>
                        <m:e>
                          <m:nary>
                            <m:naryPr>
                              <m:chr m:val="∑"/>
                              <m:ctrlPr>
                                <a:rPr lang="en-US" sz="4000" i="1">
                                  <a:latin typeface="Cambria Math" panose="02040503050406030204" pitchFamily="18" charset="0"/>
                                </a:rPr>
                              </m:ctrlPr>
                            </m:naryPr>
                            <m:sub>
                              <m:r>
                                <a:rPr lang="en-US" sz="4000" i="1">
                                  <a:latin typeface="Cambria Math" panose="02040503050406030204" pitchFamily="18" charset="0"/>
                                </a:rPr>
                                <m:t>𝑘</m:t>
                              </m:r>
                              <m:r>
                                <a:rPr lang="en-US" sz="4000" i="1">
                                  <a:latin typeface="Cambria Math" panose="02040503050406030204" pitchFamily="18" charset="0"/>
                                </a:rPr>
                                <m:t>=1</m:t>
                              </m:r>
                            </m:sub>
                            <m:sup>
                              <m:r>
                                <a:rPr lang="en-US" sz="4000" i="1">
                                  <a:latin typeface="Cambria Math" panose="02040503050406030204" pitchFamily="18" charset="0"/>
                                </a:rPr>
                                <m:t>𝑛</m:t>
                              </m:r>
                            </m:sup>
                            <m:e>
                              <m:sSubSup>
                                <m:sSubSupPr>
                                  <m:ctrlPr>
                                    <a:rPr lang="en-US" sz="4000" i="1">
                                      <a:latin typeface="Cambria Math" panose="02040503050406030204" pitchFamily="18" charset="0"/>
                                    </a:rPr>
                                  </m:ctrlPr>
                                </m:sSubSupPr>
                                <m:e>
                                  <m:r>
                                    <a:rPr lang="en-US" sz="4000" i="1">
                                      <a:latin typeface="Cambria Math" panose="02040503050406030204" pitchFamily="18" charset="0"/>
                                    </a:rPr>
                                    <m:t>𝐵</m:t>
                                  </m:r>
                                </m:e>
                                <m:sub>
                                  <m:r>
                                    <a:rPr lang="en-US" sz="4000" i="1">
                                      <a:latin typeface="Cambria Math" panose="02040503050406030204" pitchFamily="18" charset="0"/>
                                    </a:rPr>
                                    <m:t>𝑘</m:t>
                                  </m:r>
                                </m:sub>
                                <m:sup>
                                  <m:r>
                                    <a:rPr lang="en-US" sz="4000" i="1">
                                      <a:latin typeface="Cambria Math" panose="02040503050406030204" pitchFamily="18" charset="0"/>
                                    </a:rPr>
                                    <m:t>𝑙</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sSubSup>
                                <m:sSubSupPr>
                                  <m:ctrlPr>
                                    <a:rPr lang="en-US" sz="4000" i="1">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e>
                          </m:nary>
                        </m:e>
                      </m:nary>
                    </m:oMath>
                  </m:oMathPara>
                </a14:m>
                <a:endParaRPr lang="en-CA" sz="4000" dirty="0"/>
              </a:p>
            </p:txBody>
          </p:sp>
        </mc:Choice>
        <mc:Fallback xmlns="">
          <p:sp>
            <p:nvSpPr>
              <p:cNvPr id="3" name="Rectangle 2">
                <a:extLst>
                  <a:ext uri="{FF2B5EF4-FFF2-40B4-BE49-F238E27FC236}">
                    <a16:creationId xmlns:a16="http://schemas.microsoft.com/office/drawing/2014/main" id="{2E4D3F7D-51FA-474D-A875-836940FEA07D}"/>
                  </a:ext>
                </a:extLst>
              </p:cNvPr>
              <p:cNvSpPr>
                <a:spLocks noRot="1" noChangeAspect="1" noMove="1" noResize="1" noEditPoints="1" noAdjustHandles="1" noChangeArrowheads="1" noChangeShapeType="1" noTextEdit="1"/>
              </p:cNvSpPr>
              <p:nvPr/>
            </p:nvSpPr>
            <p:spPr>
              <a:xfrm>
                <a:off x="7572269" y="4865645"/>
                <a:ext cx="4611583" cy="1842299"/>
              </a:xfrm>
              <a:prstGeom prst="rect">
                <a:avLst/>
              </a:prstGeom>
              <a:blipFill>
                <a:blip r:embed="rId9"/>
                <a:stretch>
                  <a:fillRect/>
                </a:stretch>
              </a:blipFill>
            </p:spPr>
            <p:txBody>
              <a:bodyPr/>
              <a:lstStyle/>
              <a:p>
                <a:r>
                  <a:rPr lang="en-CA">
                    <a:noFill/>
                  </a:rPr>
                  <a:t> </a:t>
                </a:r>
              </a:p>
            </p:txBody>
          </p:sp>
        </mc:Fallback>
      </mc:AlternateContent>
      <p:sp>
        <p:nvSpPr>
          <p:cNvPr id="37" name="Rectangle 36">
            <a:extLst>
              <a:ext uri="{FF2B5EF4-FFF2-40B4-BE49-F238E27FC236}">
                <a16:creationId xmlns:a16="http://schemas.microsoft.com/office/drawing/2014/main" id="{09A68A23-31CE-47D4-A4F5-A01898AB2FE4}"/>
              </a:ext>
            </a:extLst>
          </p:cNvPr>
          <p:cNvSpPr/>
          <p:nvPr/>
        </p:nvSpPr>
        <p:spPr>
          <a:xfrm>
            <a:off x="7572269" y="4862775"/>
            <a:ext cx="4475008" cy="1842299"/>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F9F9E88-C189-45DB-9C73-B4FCFAF97EE2}"/>
                  </a:ext>
                </a:extLst>
              </p:cNvPr>
              <p:cNvSpPr/>
              <p:nvPr/>
            </p:nvSpPr>
            <p:spPr>
              <a:xfrm>
                <a:off x="13464" y="-24854"/>
                <a:ext cx="8787635" cy="8254183"/>
              </a:xfrm>
              <a:prstGeom prst="rect">
                <a:avLst/>
              </a:prstGeom>
            </p:spPr>
            <p:txBody>
              <a:bodyPr wrap="square">
                <a:spAutoFit/>
              </a:bodyPr>
              <a:lstStyle/>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e>
                    </m:d>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acc>
                              <m:accPr>
                                <m:chr m:val="⃗"/>
                                <m:ctrlPr>
                                  <a:rPr lang="en-US" sz="3600" i="1">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nary>
                      </m:e>
                    </m:d>
                  </m:oMath>
                </a14:m>
                <a:r>
                  <a:rPr lang="en-US" sz="3600" b="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e>
                    </m:nary>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smtClean="0">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d>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e>
                    </m:nary>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𝑘</m:t>
                            </m:r>
                          </m:sub>
                        </m:sSub>
                      </m:e>
                    </m:acc>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𝑘</m:t>
                                </m:r>
                              </m:sub>
                            </m:sSub>
                          </m:e>
                        </m:acc>
                      </m:e>
                    </m:nary>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𝑘</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e>
                        </m:nary>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𝐵</m:t>
                                </m:r>
                              </m:e>
                              <m:sub>
                                <m:r>
                                  <a:rPr lang="en-US" sz="3600" b="0" i="1" smtClean="0">
                                    <a:latin typeface="Cambria Math" panose="02040503050406030204" pitchFamily="18" charset="0"/>
                                  </a:rPr>
                                  <m:t>𝑘</m:t>
                                </m:r>
                              </m:sub>
                              <m:sup>
                                <m:r>
                                  <a:rPr lang="en-US" sz="3600" b="0" i="1" smtClean="0">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e>
                    </m:nary>
                    <m:r>
                      <a:rPr lang="en-US" sz="3600" b="0" i="1" smtClean="0">
                        <a:solidFill>
                          <a:schemeClr val="accent5">
                            <a:lumMod val="50000"/>
                          </a:schemeClr>
                        </a:solidFill>
                        <a:latin typeface="Cambria Math" panose="02040503050406030204" pitchFamily="18" charset="0"/>
                      </a:rPr>
                      <m:t> </m:t>
                    </m:r>
                  </m:oMath>
                </a14:m>
                <a:r>
                  <a:rPr lang="en-CA" sz="3600" dirty="0">
                    <a:solidFill>
                      <a:schemeClr val="tx1"/>
                    </a:solidFill>
                  </a:rPr>
                  <a:t> </a:t>
                </a:r>
              </a:p>
              <a:p>
                <a14:m>
                  <m:oMath xmlns:m="http://schemas.openxmlformats.org/officeDocument/2006/math">
                    <m:nary>
                      <m:naryPr>
                        <m:chr m:val="∑"/>
                        <m:ctrlPr>
                          <a:rPr lang="en-US" sz="3600" b="0" i="1" smtClean="0">
                            <a:solidFill>
                              <a:schemeClr val="tx1"/>
                            </a:solidFill>
                            <a:latin typeface="Cambria Math" panose="02040503050406030204" pitchFamily="18" charset="0"/>
                          </a:rPr>
                        </m:ctrlPr>
                      </m:naryPr>
                      <m:sub>
                        <m:r>
                          <m:rPr>
                            <m:brk m:alnAt="23"/>
                          </m:rPr>
                          <a:rPr lang="en-US" sz="3600" b="0" i="1" smtClean="0">
                            <a:solidFill>
                              <a:schemeClr val="tx1"/>
                            </a:solidFill>
                            <a:latin typeface="Cambria Math" panose="02040503050406030204" pitchFamily="18" charset="0"/>
                          </a:rPr>
                          <m:t>𝑞</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e>
                    </m:nary>
                    <m:r>
                      <a:rPr lang="en-US" sz="3600" b="0" i="1" smtClean="0">
                        <a:solidFill>
                          <a:schemeClr val="tx1"/>
                        </a:solidFill>
                        <a:latin typeface="Cambria Math" panose="02040503050406030204" pitchFamily="18" charset="0"/>
                      </a:rPr>
                      <m:t>=</m:t>
                    </m:r>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b="0" i="1" smtClean="0">
                                <a:solidFill>
                                  <a:schemeClr val="tx1"/>
                                </a:solidFill>
                                <a:latin typeface="Cambria Math" panose="02040503050406030204" pitchFamily="18" charset="0"/>
                              </a:rPr>
                            </m:ctrlPr>
                          </m:naryPr>
                          <m:sub>
                            <m:r>
                              <a:rPr lang="en-US" sz="3600" b="0" i="1" smtClean="0">
                                <a:solidFill>
                                  <a:schemeClr val="tx1"/>
                                </a:solidFill>
                                <a:latin typeface="Cambria Math" panose="02040503050406030204" pitchFamily="18" charset="0"/>
                              </a:rPr>
                              <m:t>𝑗</m:t>
                            </m:r>
                            <m:r>
                              <a:rPr lang="en-US" sz="3600" b="0" i="1" smtClean="0">
                                <a:solidFill>
                                  <a:schemeClr val="tx1"/>
                                </a:solidFill>
                                <a:latin typeface="Cambria Math" panose="02040503050406030204" pitchFamily="18" charset="0"/>
                              </a:rPr>
                              <m:t>=1</m:t>
                            </m:r>
                          </m:sub>
                          <m:sup>
                            <m:r>
                              <a:rPr lang="en-US" sz="3600" b="0" i="1" smtClean="0">
                                <a:solidFill>
                                  <a:schemeClr val="tx1"/>
                                </a:solidFill>
                                <a:latin typeface="Cambria Math" panose="02040503050406030204" pitchFamily="18" charset="0"/>
                              </a:rPr>
                              <m:t>𝑛</m:t>
                            </m:r>
                          </m:sup>
                          <m:e>
                            <m:nary>
                              <m:naryPr>
                                <m:chr m:val="∑"/>
                                <m:ctrlPr>
                                  <a:rPr lang="en-US" sz="3600" i="1" smtClean="0">
                                    <a:latin typeface="Cambria Math" panose="02040503050406030204" pitchFamily="18" charset="0"/>
                                  </a:rPr>
                                </m:ctrlPr>
                              </m:naryPr>
                              <m:sub>
                                <m:r>
                                  <a:rPr lang="en-US" sz="3600" b="0" i="1" smtClean="0">
                                    <a:latin typeface="Cambria Math" panose="02040503050406030204" pitchFamily="18" charset="0"/>
                                  </a:rPr>
                                  <m:t>𝑘</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i="1">
                                        <a:latin typeface="Cambria Math" panose="02040503050406030204" pitchFamily="18" charset="0"/>
                                      </a:rPr>
                                    </m:ctrlPr>
                                  </m:sSubSupPr>
                                  <m:e>
                                    <m:r>
                                      <a:rPr lang="en-US" sz="3600" i="1">
                                        <a:latin typeface="Cambria Math" panose="02040503050406030204" pitchFamily="18" charset="0"/>
                                      </a:rPr>
                                      <m:t>𝐵</m:t>
                                    </m:r>
                                  </m:e>
                                  <m:sub>
                                    <m:r>
                                      <a:rPr lang="en-US" sz="3600" i="1">
                                        <a:latin typeface="Cambria Math" panose="02040503050406030204" pitchFamily="18" charset="0"/>
                                      </a:rPr>
                                      <m:t>𝑘</m:t>
                                    </m:r>
                                  </m:sub>
                                  <m:sup>
                                    <m:r>
                                      <a:rPr lang="en-US" sz="3600" i="1">
                                        <a:latin typeface="Cambria Math" panose="02040503050406030204" pitchFamily="18" charset="0"/>
                                      </a:rPr>
                                      <m:t>𝑙</m:t>
                                    </m:r>
                                  </m:sup>
                                </m:sSubSup>
                                <m:sSubSup>
                                  <m:sSubSupPr>
                                    <m:ctrlPr>
                                      <a:rPr lang="en-US" sz="3600" i="1">
                                        <a:latin typeface="Cambria Math" panose="02040503050406030204" pitchFamily="18" charset="0"/>
                                      </a:rPr>
                                    </m:ctrlPr>
                                  </m:sSubSupPr>
                                  <m:e>
                                    <m:r>
                                      <a:rPr lang="en-US" sz="3600" i="1">
                                        <a:latin typeface="Cambria Math" panose="02040503050406030204" pitchFamily="18" charset="0"/>
                                      </a:rPr>
                                      <m:t>𝐿</m:t>
                                    </m:r>
                                  </m:e>
                                  <m:sub>
                                    <m:r>
                                      <a:rPr lang="en-US" sz="3600" i="1">
                                        <a:latin typeface="Cambria Math" panose="02040503050406030204" pitchFamily="18" charset="0"/>
                                      </a:rPr>
                                      <m:t>𝑗</m:t>
                                    </m:r>
                                  </m:sub>
                                  <m:sup>
                                    <m:r>
                                      <a:rPr lang="en-US" sz="3600" i="1">
                                        <a:latin typeface="Cambria Math" panose="02040503050406030204" pitchFamily="18" charset="0"/>
                                      </a:rPr>
                                      <m:t>𝑘</m:t>
                                    </m:r>
                                  </m:sup>
                                </m:sSubSup>
                                <m:sSubSup>
                                  <m:sSubSupPr>
                                    <m:ctrlPr>
                                      <a:rPr lang="en-US" sz="3600" i="1">
                                        <a:latin typeface="Cambria Math" panose="02040503050406030204" pitchFamily="18" charset="0"/>
                                      </a:rPr>
                                    </m:ctrlPr>
                                  </m:sSubSupPr>
                                  <m:e>
                                    <m:r>
                                      <a:rPr lang="en-US" sz="3600" i="1">
                                        <a:latin typeface="Cambria Math" panose="02040503050406030204" pitchFamily="18" charset="0"/>
                                      </a:rPr>
                                      <m:t>𝐹</m:t>
                                    </m:r>
                                  </m:e>
                                  <m:sub>
                                    <m:r>
                                      <a:rPr lang="en-US" sz="3600" i="1">
                                        <a:latin typeface="Cambria Math" panose="02040503050406030204" pitchFamily="18" charset="0"/>
                                      </a:rPr>
                                      <m:t>𝑖</m:t>
                                    </m:r>
                                  </m:sub>
                                  <m:sup>
                                    <m:r>
                                      <a:rPr lang="en-US" sz="3600" i="1">
                                        <a:latin typeface="Cambria Math" panose="02040503050406030204" pitchFamily="18" charset="0"/>
                                      </a:rPr>
                                      <m:t>𝑗</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e>
                        </m:nary>
                      </m:e>
                    </m:nary>
                  </m:oMath>
                </a14:m>
                <a:r>
                  <a:rPr lang="en-CA" sz="3600" dirty="0">
                    <a:solidFill>
                      <a:schemeClr val="tx1"/>
                    </a:solidFill>
                  </a:rPr>
                  <a:t> </a:t>
                </a:r>
              </a:p>
              <a:p>
                <a14:m>
                  <m:oMath xmlns:m="http://schemas.openxmlformats.org/officeDocument/2006/math">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m:t>
                        </m:r>
                        <m:r>
                          <a:rPr lang="en-US" sz="3600" b="0" i="1" smtClean="0">
                            <a:latin typeface="Cambria Math" panose="02040503050406030204" pitchFamily="18" charset="0"/>
                          </a:rPr>
                          <m:t>1</m:t>
                        </m:r>
                      </m:sub>
                      <m:sup>
                        <m:r>
                          <a:rPr lang="en-US" sz="3600" i="1">
                            <a:latin typeface="Cambria Math" panose="02040503050406030204" pitchFamily="18" charset="0"/>
                          </a:rPr>
                          <m:t>𝑛</m:t>
                        </m:r>
                      </m:sup>
                      <m:e>
                        <m:acc>
                          <m:accPr>
                            <m:chr m:val="̃"/>
                            <m:ctrlPr>
                              <a:rPr lang="en-US" sz="3600" i="1">
                                <a:latin typeface="Cambria Math" panose="02040503050406030204" pitchFamily="18" charset="0"/>
                              </a:rPr>
                            </m:ctrlPr>
                          </m:accPr>
                          <m:e>
                            <m:sSubSup>
                              <m:sSubSupPr>
                                <m:ctrlPr>
                                  <a:rPr lang="en-US" sz="3600" i="1">
                                    <a:latin typeface="Cambria Math" panose="02040503050406030204" pitchFamily="18" charset="0"/>
                                  </a:rPr>
                                </m:ctrlPr>
                              </m:sSubSupPr>
                              <m:e>
                                <m:r>
                                  <a:rPr lang="en-US" sz="3600" i="1">
                                    <a:latin typeface="Cambria Math" panose="02040503050406030204" pitchFamily="18" charset="0"/>
                                  </a:rPr>
                                  <m:t>𝐿</m:t>
                                </m:r>
                              </m:e>
                              <m:sub>
                                <m:r>
                                  <a:rPr lang="en-US" sz="3600" i="1">
                                    <a:latin typeface="Cambria Math" panose="02040503050406030204" pitchFamily="18" charset="0"/>
                                  </a:rPr>
                                  <m:t>𝑖</m:t>
                                </m:r>
                              </m:sub>
                              <m:sup>
                                <m:r>
                                  <a:rPr lang="en-US" sz="3600" b="0" i="1" smtClean="0">
                                    <a:latin typeface="Cambria Math" panose="02040503050406030204" pitchFamily="18" charset="0"/>
                                  </a:rPr>
                                  <m:t>𝑙</m:t>
                                </m:r>
                              </m:sup>
                            </m:sSubSup>
                          </m:e>
                        </m:acc>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e>
                    </m:nary>
                    <m:r>
                      <a:rPr lang="en-US" sz="3600" i="1">
                        <a:latin typeface="Cambria Math" panose="02040503050406030204" pitchFamily="18" charset="0"/>
                      </a:rPr>
                      <m:t>=</m:t>
                    </m:r>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𝑙</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𝑗</m:t>
                            </m:r>
                            <m:r>
                              <a:rPr lang="en-US" sz="3600" i="1">
                                <a:latin typeface="Cambria Math" panose="02040503050406030204" pitchFamily="18" charset="0"/>
                              </a:rPr>
                              <m:t>=1</m:t>
                            </m:r>
                          </m:sub>
                          <m:sup>
                            <m:r>
                              <a:rPr lang="en-US" sz="3600" i="1">
                                <a:latin typeface="Cambria Math" panose="02040503050406030204" pitchFamily="18" charset="0"/>
                              </a:rPr>
                              <m:t>𝑛</m:t>
                            </m:r>
                          </m:sup>
                          <m:e>
                            <m:nary>
                              <m:naryPr>
                                <m:chr m:val="∑"/>
                                <m:ctrlPr>
                                  <a:rPr lang="en-US" sz="3600" i="1">
                                    <a:latin typeface="Cambria Math" panose="02040503050406030204" pitchFamily="18" charset="0"/>
                                  </a:rPr>
                                </m:ctrlPr>
                              </m:naryPr>
                              <m:sub>
                                <m:r>
                                  <a:rPr lang="en-US" sz="3600" b="0" i="1" smtClean="0">
                                    <a:latin typeface="Cambria Math" panose="02040503050406030204" pitchFamily="18" charset="0"/>
                                  </a:rPr>
                                  <m:t>𝑘</m:t>
                                </m:r>
                                <m:r>
                                  <a:rPr lang="en-US" sz="3600" i="1">
                                    <a:latin typeface="Cambria Math" panose="02040503050406030204" pitchFamily="18" charset="0"/>
                                  </a:rPr>
                                  <m:t>=1</m:t>
                                </m:r>
                              </m:sub>
                              <m:sup>
                                <m:r>
                                  <a:rPr lang="en-US" sz="3600" i="1">
                                    <a:latin typeface="Cambria Math" panose="02040503050406030204" pitchFamily="18" charset="0"/>
                                  </a:rPr>
                                  <m:t>𝑛</m:t>
                                </m:r>
                              </m:sup>
                              <m:e>
                                <m:sSubSup>
                                  <m:sSubSupPr>
                                    <m:ctrlPr>
                                      <a:rPr lang="en-US" sz="3600" i="1">
                                        <a:latin typeface="Cambria Math" panose="02040503050406030204" pitchFamily="18" charset="0"/>
                                      </a:rPr>
                                    </m:ctrlPr>
                                  </m:sSubSupPr>
                                  <m:e>
                                    <m:sSubSup>
                                      <m:sSubSupPr>
                                        <m:ctrlPr>
                                          <a:rPr lang="en-US" sz="3600" i="1">
                                            <a:latin typeface="Cambria Math" panose="02040503050406030204" pitchFamily="18" charset="0"/>
                                          </a:rPr>
                                        </m:ctrlPr>
                                      </m:sSubSupPr>
                                      <m:e>
                                        <m:sSubSup>
                                          <m:sSubSupPr>
                                            <m:ctrlPr>
                                              <a:rPr lang="en-US" sz="3600" i="1">
                                                <a:latin typeface="Cambria Math" panose="02040503050406030204" pitchFamily="18" charset="0"/>
                                              </a:rPr>
                                            </m:ctrlPr>
                                          </m:sSubSupPr>
                                          <m:e>
                                            <m:r>
                                              <a:rPr lang="en-US" sz="3600" i="1">
                                                <a:latin typeface="Cambria Math" panose="02040503050406030204" pitchFamily="18" charset="0"/>
                                              </a:rPr>
                                              <m:t>𝐹</m:t>
                                            </m:r>
                                          </m:e>
                                          <m:sub>
                                            <m:r>
                                              <a:rPr lang="en-US" sz="3600" i="1">
                                                <a:latin typeface="Cambria Math" panose="02040503050406030204" pitchFamily="18" charset="0"/>
                                              </a:rPr>
                                              <m:t>𝑖</m:t>
                                            </m:r>
                                          </m:sub>
                                          <m:sup>
                                            <m:r>
                                              <a:rPr lang="en-US" sz="3600" i="1">
                                                <a:latin typeface="Cambria Math" panose="02040503050406030204" pitchFamily="18" charset="0"/>
                                              </a:rPr>
                                              <m:t>𝑗</m:t>
                                            </m:r>
                                          </m:sup>
                                        </m:sSubSup>
                                        <m:r>
                                          <a:rPr lang="en-US" sz="3600" i="1">
                                            <a:latin typeface="Cambria Math" panose="02040503050406030204" pitchFamily="18" charset="0"/>
                                          </a:rPr>
                                          <m:t>𝐿</m:t>
                                        </m:r>
                                      </m:e>
                                      <m:sub>
                                        <m:r>
                                          <a:rPr lang="en-US" sz="3600" i="1">
                                            <a:latin typeface="Cambria Math" panose="02040503050406030204" pitchFamily="18" charset="0"/>
                                          </a:rPr>
                                          <m:t>𝑗</m:t>
                                        </m:r>
                                      </m:sub>
                                      <m:sup>
                                        <m:r>
                                          <a:rPr lang="en-US" sz="3600" i="1">
                                            <a:latin typeface="Cambria Math" panose="02040503050406030204" pitchFamily="18" charset="0"/>
                                          </a:rPr>
                                          <m:t>𝑘</m:t>
                                        </m:r>
                                      </m:sup>
                                    </m:sSubSup>
                                    <m:r>
                                      <a:rPr lang="en-US" sz="3600" i="1">
                                        <a:latin typeface="Cambria Math" panose="02040503050406030204" pitchFamily="18" charset="0"/>
                                      </a:rPr>
                                      <m:t>𝐵</m:t>
                                    </m:r>
                                  </m:e>
                                  <m:sub>
                                    <m:r>
                                      <a:rPr lang="en-US" sz="3600" i="1">
                                        <a:latin typeface="Cambria Math" panose="02040503050406030204" pitchFamily="18" charset="0"/>
                                      </a:rPr>
                                      <m:t>𝑘</m:t>
                                    </m:r>
                                  </m:sub>
                                  <m:sup>
                                    <m:r>
                                      <a:rPr lang="en-US" sz="3600" i="1">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i="1">
                                                <a:solidFill>
                                                  <a:srgbClr val="FF0000"/>
                                                </a:solidFill>
                                                <a:latin typeface="Cambria Math" panose="02040503050406030204" pitchFamily="18" charset="0"/>
                                              </a:rPr>
                                              <m:t>𝑙</m:t>
                                            </m:r>
                                          </m:sub>
                                        </m:sSub>
                                      </m:e>
                                    </m:acc>
                                  </m:e>
                                </m:acc>
                              </m:e>
                            </m:nary>
                          </m:e>
                        </m:nary>
                      </m:e>
                    </m:nary>
                  </m:oMath>
                </a14:m>
                <a:r>
                  <a:rPr lang="en-CA" sz="3600" dirty="0">
                    <a:solidFill>
                      <a:schemeClr val="tx1"/>
                    </a:solidFill>
                  </a:rPr>
                  <a:t> </a:t>
                </a: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p:txBody>
          </p:sp>
        </mc:Choice>
        <mc:Fallback xmlns="">
          <p:sp>
            <p:nvSpPr>
              <p:cNvPr id="12" name="Rectangle 11">
                <a:extLst>
                  <a:ext uri="{FF2B5EF4-FFF2-40B4-BE49-F238E27FC236}">
                    <a16:creationId xmlns:a16="http://schemas.microsoft.com/office/drawing/2014/main" id="{0F9F9E88-C189-45DB-9C73-B4FCFAF97EE2}"/>
                  </a:ext>
                </a:extLst>
              </p:cNvPr>
              <p:cNvSpPr>
                <a:spLocks noRot="1" noChangeAspect="1" noMove="1" noResize="1" noEditPoints="1" noAdjustHandles="1" noChangeArrowheads="1" noChangeShapeType="1" noTextEdit="1"/>
              </p:cNvSpPr>
              <p:nvPr/>
            </p:nvSpPr>
            <p:spPr>
              <a:xfrm>
                <a:off x="13464" y="-24854"/>
                <a:ext cx="8787635" cy="8254183"/>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D3B3AC04-4770-494F-979D-06B5DF3F0F3F}"/>
                  </a:ext>
                </a:extLst>
              </p14:cNvPr>
              <p14:cNvContentPartPr/>
              <p14:nvPr>
                <p:extLst>
                  <p:ext uri="{42D2F446-02D8-4167-A562-619A0277C38B}">
                    <p15:isNarration xmlns:p15="http://schemas.microsoft.com/office/powerpoint/2012/main" val="1"/>
                  </p:ext>
                </p:extLst>
              </p14:nvPr>
            </p14:nvContentPartPr>
            <p14:xfrm>
              <a:off x="7764120" y="297000"/>
              <a:ext cx="4060440" cy="4319280"/>
            </p14:xfrm>
          </p:contentPart>
        </mc:Choice>
        <mc:Fallback xmlns="">
          <p:pic>
            <p:nvPicPr>
              <p:cNvPr id="2" name="Ink 1">
                <a:extLst>
                  <a:ext uri="{FF2B5EF4-FFF2-40B4-BE49-F238E27FC236}">
                    <a16:creationId xmlns:a16="http://schemas.microsoft.com/office/drawing/2014/main" id="{D3B3AC04-4770-494F-979D-06B5DF3F0F3F}"/>
                  </a:ext>
                </a:extLst>
              </p:cNvPr>
              <p:cNvPicPr>
                <a:picLocks noGrp="1" noRot="1" noChangeAspect="1" noMove="1" noResize="1" noEditPoints="1" noAdjustHandles="1" noChangeArrowheads="1" noChangeShapeType="1"/>
              </p:cNvPicPr>
              <p:nvPr/>
            </p:nvPicPr>
            <p:blipFill>
              <a:blip r:embed="rId12"/>
              <a:stretch>
                <a:fillRect/>
              </a:stretch>
            </p:blipFill>
            <p:spPr>
              <a:xfrm>
                <a:off x="7754760" y="287640"/>
                <a:ext cx="4079160" cy="4338000"/>
              </a:xfrm>
              <a:prstGeom prst="rect">
                <a:avLst/>
              </a:prstGeom>
            </p:spPr>
          </p:pic>
        </mc:Fallback>
      </mc:AlternateContent>
    </p:spTree>
    <p:custDataLst>
      <p:tags r:id="rId1"/>
    </p:custDataLst>
    <p:extLst>
      <p:ext uri="{BB962C8B-B14F-4D97-AF65-F5344CB8AC3E}">
        <p14:creationId xmlns:p14="http://schemas.microsoft.com/office/powerpoint/2010/main" val="3505509395"/>
      </p:ext>
    </p:extLst>
  </p:cSld>
  <p:clrMapOvr>
    <a:masterClrMapping/>
  </p:clrMapOvr>
  <mc:AlternateContent xmlns:mc="http://schemas.openxmlformats.org/markup-compatibility/2006" xmlns:p14="http://schemas.microsoft.com/office/powerpoint/2010/main">
    <mc:Choice Requires="p14">
      <p:transition spd="slow" p14:dur="2000" advTm="162343"/>
    </mc:Choice>
    <mc:Fallback xmlns="">
      <p:transition spd="slow" advTm="16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animBg="1"/>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115A0DF2-DC3C-4B75-99A1-52E926158961}"/>
                  </a:ext>
                </a:extLst>
              </p:cNvPr>
              <p:cNvSpPr/>
              <p:nvPr/>
            </p:nvSpPr>
            <p:spPr>
              <a:xfrm>
                <a:off x="356364" y="180886"/>
                <a:ext cx="8787635" cy="6725687"/>
              </a:xfrm>
              <a:prstGeom prst="rect">
                <a:avLst/>
              </a:prstGeom>
            </p:spPr>
            <p:txBody>
              <a:bodyPr wrap="square">
                <a:spAutoFit/>
              </a:bodyPr>
              <a:lstStyle/>
              <a:p>
                <a14:m>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𝑖</m:t>
                                    </m:r>
                                  </m:sub>
                                </m:sSub>
                              </m:e>
                            </m:acc>
                          </m:e>
                        </m:acc>
                      </m:e>
                    </m:d>
                  </m:oMath>
                </a14:m>
                <a:r>
                  <a:rPr lang="en-CA" sz="3600" dirty="0">
                    <a:solidFill>
                      <a:schemeClr val="tx1"/>
                    </a:solidFill>
                  </a:rPr>
                  <a:t> </a:t>
                </a:r>
              </a:p>
              <a:p>
                <a14:m>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acc>
                          <m:accPr>
                            <m:chr m:val="⃗"/>
                            <m:ctrlPr>
                              <a:rPr lang="en-US" sz="3600" i="1">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d>
                  </m:oMath>
                </a14:m>
                <a:r>
                  <a:rPr lang="en-US" sz="3600" b="0" dirty="0">
                    <a:solidFill>
                      <a:schemeClr val="tx1"/>
                    </a:solidFill>
                  </a:rPr>
                  <a:t> </a:t>
                </a:r>
              </a:p>
              <a:p>
                <a14:m>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r>
                      <a:rPr lang="en-US" sz="3600" b="0" i="1" smtClean="0">
                        <a:solidFill>
                          <a:schemeClr val="tx1"/>
                        </a:solidFill>
                        <a:latin typeface="Cambria Math" panose="02040503050406030204" pitchFamily="18" charset="0"/>
                      </a:rPr>
                      <m:t>=</m:t>
                    </m:r>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d>
                      <m:dPr>
                        <m:ctrlPr>
                          <a:rPr lang="en-US" sz="3600" b="0" i="1" smtClean="0">
                            <a:solidFill>
                              <a:schemeClr val="tx1"/>
                            </a:solidFill>
                            <a:latin typeface="Cambria Math" panose="02040503050406030204" pitchFamily="18" charset="0"/>
                          </a:rPr>
                        </m:ctrlPr>
                      </m:dPr>
                      <m:e>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smtClean="0">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𝑗</m:t>
                                </m:r>
                              </m:sub>
                            </m:sSub>
                          </m:e>
                        </m:acc>
                      </m:e>
                    </m:d>
                  </m:oMath>
                </a14:m>
                <a:r>
                  <a:rPr lang="en-CA" sz="3600" dirty="0">
                    <a:solidFill>
                      <a:schemeClr val="tx1"/>
                    </a:solidFill>
                  </a:rPr>
                  <a:t> </a:t>
                </a:r>
              </a:p>
              <a:p>
                <a14:m>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r>
                      <a:rPr lang="en-US" sz="3600" b="0" i="1" smtClean="0">
                        <a:solidFill>
                          <a:schemeClr val="tx1"/>
                        </a:solidFill>
                        <a:latin typeface="Cambria Math" panose="02040503050406030204" pitchFamily="18" charset="0"/>
                      </a:rPr>
                      <m:t>=</m:t>
                    </m:r>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acc>
                      <m:accPr>
                        <m:chr m:val="⃗"/>
                        <m:ctrlPr>
                          <a:rPr lang="en-US" sz="3600" i="1" smtClean="0">
                            <a:solidFill>
                              <a:schemeClr val="accent5">
                                <a:lumMod val="50000"/>
                              </a:schemeClr>
                            </a:solidFill>
                            <a:latin typeface="Cambria Math" panose="02040503050406030204" pitchFamily="18" charset="0"/>
                          </a:rPr>
                        </m:ctrlPr>
                      </m:accPr>
                      <m:e>
                        <m:sSub>
                          <m:sSubPr>
                            <m:ctrlPr>
                              <a:rPr lang="en-US" sz="3600" i="1">
                                <a:solidFill>
                                  <a:schemeClr val="accent5">
                                    <a:lumMod val="50000"/>
                                  </a:schemeClr>
                                </a:solidFill>
                                <a:latin typeface="Cambria Math" panose="02040503050406030204" pitchFamily="18" charset="0"/>
                              </a:rPr>
                            </m:ctrlPr>
                          </m:sSubPr>
                          <m:e>
                            <m:r>
                              <a:rPr lang="en-US" sz="3600" i="1">
                                <a:solidFill>
                                  <a:schemeClr val="accent5">
                                    <a:lumMod val="50000"/>
                                  </a:schemeClr>
                                </a:solidFill>
                                <a:latin typeface="Cambria Math" panose="02040503050406030204" pitchFamily="18" charset="0"/>
                              </a:rPr>
                              <m:t>𝑒</m:t>
                            </m:r>
                          </m:e>
                          <m:sub>
                            <m:r>
                              <a:rPr lang="en-US" sz="3600" b="0" i="1" smtClean="0">
                                <a:solidFill>
                                  <a:schemeClr val="accent5">
                                    <a:lumMod val="50000"/>
                                  </a:schemeClr>
                                </a:solidFill>
                                <a:latin typeface="Cambria Math" panose="02040503050406030204" pitchFamily="18" charset="0"/>
                              </a:rPr>
                              <m:t>𝑘</m:t>
                            </m:r>
                          </m:sub>
                        </m:sSub>
                      </m:e>
                    </m:acc>
                  </m:oMath>
                </a14:m>
                <a:r>
                  <a:rPr lang="en-CA" sz="3600" dirty="0">
                    <a:solidFill>
                      <a:schemeClr val="tx1"/>
                    </a:solidFill>
                  </a:rPr>
                  <a:t> </a:t>
                </a:r>
              </a:p>
              <a:p>
                <a:pPr/>
                <a14:m>
                  <m:oMathPara xmlns:m="http://schemas.openxmlformats.org/officeDocument/2006/math">
                    <m:oMathParaPr>
                      <m:jc m:val="left"/>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𝑞</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𝑞</m:t>
                                  </m:r>
                                </m:sub>
                              </m:sSub>
                            </m:e>
                          </m:acc>
                        </m:e>
                      </m:acc>
                      <m:r>
                        <a:rPr lang="en-US" sz="3600" b="0" i="1" smtClean="0">
                          <a:solidFill>
                            <a:schemeClr val="tx1"/>
                          </a:solidFill>
                          <a:latin typeface="Cambria Math" panose="02040503050406030204" pitchFamily="18" charset="0"/>
                        </a:rPr>
                        <m:t>=</m:t>
                      </m:r>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𝐵</m:t>
                          </m:r>
                        </m:e>
                        <m:sub>
                          <m:r>
                            <a:rPr lang="en-US" sz="3600" b="0" i="1" smtClean="0">
                              <a:latin typeface="Cambria Math" panose="02040503050406030204" pitchFamily="18" charset="0"/>
                            </a:rPr>
                            <m:t>𝑘</m:t>
                          </m:r>
                        </m:sub>
                        <m:sup>
                          <m:r>
                            <a:rPr lang="en-US" sz="3600" b="0" i="1" smtClean="0">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sSubSup>
                            <m:sSubSupPr>
                              <m:ctrlPr>
                                <a:rPr lang="en-US" sz="3600" b="0" i="1" smtClean="0">
                                  <a:solidFill>
                                    <a:schemeClr val="tx1"/>
                                  </a:solidFill>
                                  <a:latin typeface="Cambria Math" panose="02040503050406030204" pitchFamily="18" charset="0"/>
                                </a:rPr>
                              </m:ctrlPr>
                            </m:sSubSupPr>
                            <m:e>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𝑖</m:t>
                              </m:r>
                            </m:sub>
                            <m:sup>
                              <m:r>
                                <a:rPr lang="en-US" sz="3600" b="0" i="1" smtClean="0">
                                  <a:solidFill>
                                    <a:schemeClr val="tx1"/>
                                  </a:solidFill>
                                  <a:latin typeface="Cambria Math" panose="02040503050406030204" pitchFamily="18" charset="0"/>
                                </a:rPr>
                                <m:t>𝑙</m:t>
                              </m:r>
                            </m:sup>
                          </m:sSubSup>
                        </m:e>
                      </m:acc>
                      <m:acc>
                        <m:accPr>
                          <m:chr m:val="̃"/>
                          <m:ctrlPr>
                            <a:rPr lang="en-US" sz="3600" i="1" smtClean="0">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r>
                        <a:rPr lang="en-US" sz="3600" b="0" i="1" smtClean="0">
                          <a:solidFill>
                            <a:schemeClr val="tx1"/>
                          </a:solidFill>
                          <a:latin typeface="Cambria Math" panose="02040503050406030204" pitchFamily="18" charset="0"/>
                        </a:rPr>
                        <m:t>=</m:t>
                      </m:r>
                      <m:sSubSup>
                        <m:sSubSupPr>
                          <m:ctrlPr>
                            <a:rPr lang="en-US" sz="3600" b="0" i="1" smtClean="0">
                              <a:latin typeface="Cambria Math" panose="02040503050406030204" pitchFamily="18" charset="0"/>
                            </a:rPr>
                          </m:ctrlPr>
                        </m:sSubSupPr>
                        <m:e>
                          <m:sSubSup>
                            <m:sSubSupPr>
                              <m:ctrlPr>
                                <a:rPr lang="en-US" sz="3600" b="0" i="1" smtClean="0">
                                  <a:solidFill>
                                    <a:schemeClr val="tx1"/>
                                  </a:solidFill>
                                  <a:latin typeface="Cambria Math" panose="02040503050406030204" pitchFamily="18" charset="0"/>
                                </a:rPr>
                              </m:ctrlPr>
                            </m:sSubSupPr>
                            <m:e>
                              <m:sSubSup>
                                <m:sSubSupPr>
                                  <m:ctrlPr>
                                    <a:rPr lang="en-US" sz="3600" b="0" i="1" smtClean="0">
                                      <a:latin typeface="Cambria Math" panose="02040503050406030204" pitchFamily="18" charset="0"/>
                                    </a:rPr>
                                  </m:ctrlPr>
                                </m:sSubSupPr>
                                <m:e>
                                  <m:r>
                                    <a:rPr lang="en-US" sz="3600" i="1">
                                      <a:latin typeface="Cambria Math" panose="02040503050406030204" pitchFamily="18" charset="0"/>
                                    </a:rPr>
                                    <m:t>𝐹</m:t>
                                  </m:r>
                                </m:e>
                                <m:sub>
                                  <m:r>
                                    <a:rPr lang="en-US" sz="3600" b="0" i="1" smtClean="0">
                                      <a:latin typeface="Cambria Math" panose="02040503050406030204" pitchFamily="18" charset="0"/>
                                    </a:rPr>
                                    <m:t>𝑖</m:t>
                                  </m:r>
                                </m:sub>
                                <m:sup>
                                  <m:r>
                                    <a:rPr lang="en-US" sz="3600" b="0" i="1" smtClean="0">
                                      <a:latin typeface="Cambria Math" panose="02040503050406030204" pitchFamily="18" charset="0"/>
                                    </a:rPr>
                                    <m:t>𝑗</m:t>
                                  </m:r>
                                </m:sup>
                              </m:sSubSup>
                              <m:r>
                                <a:rPr lang="en-US" sz="3600" b="0" i="1" smtClean="0">
                                  <a:solidFill>
                                    <a:schemeClr val="tx1"/>
                                  </a:solidFill>
                                  <a:latin typeface="Cambria Math" panose="02040503050406030204" pitchFamily="18" charset="0"/>
                                </a:rPr>
                                <m:t>𝐿</m:t>
                              </m:r>
                            </m:e>
                            <m:sub>
                              <m:r>
                                <a:rPr lang="en-US" sz="3600" b="0" i="1" smtClean="0">
                                  <a:solidFill>
                                    <a:schemeClr val="tx1"/>
                                  </a:solidFill>
                                  <a:latin typeface="Cambria Math" panose="02040503050406030204" pitchFamily="18" charset="0"/>
                                </a:rPr>
                                <m:t>𝑗</m:t>
                              </m:r>
                            </m:sub>
                            <m:sup>
                              <m:r>
                                <a:rPr lang="en-US" sz="3600" b="0" i="1" smtClean="0">
                                  <a:solidFill>
                                    <a:schemeClr val="tx1"/>
                                  </a:solidFill>
                                  <a:latin typeface="Cambria Math" panose="02040503050406030204" pitchFamily="18" charset="0"/>
                                </a:rPr>
                                <m:t>𝑘</m:t>
                              </m:r>
                            </m:sup>
                          </m:sSubSup>
                          <m:r>
                            <a:rPr lang="en-US" sz="3600" i="1">
                              <a:latin typeface="Cambria Math" panose="02040503050406030204" pitchFamily="18" charset="0"/>
                            </a:rPr>
                            <m:t>𝐵</m:t>
                          </m:r>
                        </m:e>
                        <m:sub>
                          <m:r>
                            <a:rPr lang="en-US" sz="3600" b="0" i="1" smtClean="0">
                              <a:latin typeface="Cambria Math" panose="02040503050406030204" pitchFamily="18" charset="0"/>
                            </a:rPr>
                            <m:t>𝑘</m:t>
                          </m:r>
                        </m:sub>
                        <m:sup>
                          <m:r>
                            <a:rPr lang="en-US" sz="3600" b="0" i="1" smtClean="0">
                              <a:latin typeface="Cambria Math" panose="02040503050406030204" pitchFamily="18" charset="0"/>
                            </a:rPr>
                            <m:t>𝑙</m:t>
                          </m:r>
                        </m:sup>
                      </m:sSubSup>
                      <m:acc>
                        <m:accPr>
                          <m:chr m:val="̃"/>
                          <m:ctrlPr>
                            <a:rPr lang="en-US" sz="3600" i="1">
                              <a:solidFill>
                                <a:srgbClr val="FF0000"/>
                              </a:solidFill>
                              <a:latin typeface="Cambria Math" panose="02040503050406030204" pitchFamily="18" charset="0"/>
                            </a:rPr>
                          </m:ctrlPr>
                        </m:accPr>
                        <m:e>
                          <m:acc>
                            <m:accPr>
                              <m:chr m:val="⃗"/>
                              <m:ctrlPr>
                                <a:rPr lang="en-US" sz="3600" i="1">
                                  <a:solidFill>
                                    <a:srgbClr val="FF0000"/>
                                  </a:solidFill>
                                  <a:latin typeface="Cambria Math" panose="02040503050406030204" pitchFamily="18" charset="0"/>
                                </a:rPr>
                              </m:ctrlPr>
                            </m:accPr>
                            <m:e>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𝑒</m:t>
                                  </m:r>
                                </m:e>
                                <m:sub>
                                  <m:r>
                                    <a:rPr lang="en-US" sz="3600" b="0" i="1" smtClean="0">
                                      <a:solidFill>
                                        <a:srgbClr val="FF0000"/>
                                      </a:solidFill>
                                      <a:latin typeface="Cambria Math" panose="02040503050406030204" pitchFamily="18" charset="0"/>
                                    </a:rPr>
                                    <m:t>𝑙</m:t>
                                  </m:r>
                                </m:sub>
                              </m:sSub>
                            </m:e>
                          </m:acc>
                        </m:e>
                      </m:acc>
                    </m:oMath>
                  </m:oMathPara>
                </a14:m>
                <a:endParaRPr lang="en-CA" sz="3600" dirty="0">
                  <a:solidFill>
                    <a:schemeClr val="tx1"/>
                  </a:solidFill>
                </a:endParaRP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a:p>
                <a:endParaRPr lang="en-CA" sz="3600" dirty="0">
                  <a:solidFill>
                    <a:schemeClr val="tx1"/>
                  </a:solidFill>
                </a:endParaRPr>
              </a:p>
            </p:txBody>
          </p:sp>
        </mc:Choice>
        <mc:Fallback xmlns="">
          <p:sp>
            <p:nvSpPr>
              <p:cNvPr id="28" name="Rectangle 27">
                <a:extLst>
                  <a:ext uri="{FF2B5EF4-FFF2-40B4-BE49-F238E27FC236}">
                    <a16:creationId xmlns:a16="http://schemas.microsoft.com/office/drawing/2014/main" id="{115A0DF2-DC3C-4B75-99A1-52E926158961}"/>
                  </a:ext>
                </a:extLst>
              </p:cNvPr>
              <p:cNvSpPr>
                <a:spLocks noRot="1" noChangeAspect="1" noMove="1" noResize="1" noEditPoints="1" noAdjustHandles="1" noChangeArrowheads="1" noChangeShapeType="1" noTextEdit="1"/>
              </p:cNvSpPr>
              <p:nvPr/>
            </p:nvSpPr>
            <p:spPr>
              <a:xfrm>
                <a:off x="356364" y="180886"/>
                <a:ext cx="8787635" cy="6725687"/>
              </a:xfrm>
              <a:prstGeom prst="rect">
                <a:avLst/>
              </a:prstGeom>
              <a:blipFill>
                <a:blip r:embed="rId6"/>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6826B904-F2D9-4184-B0A3-EAFA687644C2}"/>
              </a:ext>
            </a:extLst>
          </p:cNvPr>
          <p:cNvGrpSpPr/>
          <p:nvPr/>
        </p:nvGrpSpPr>
        <p:grpSpPr>
          <a:xfrm>
            <a:off x="9635145" y="1984036"/>
            <a:ext cx="2293255" cy="2634697"/>
            <a:chOff x="7012933" y="239004"/>
            <a:chExt cx="2293255" cy="2634697"/>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5D29D2A-732B-43DA-A2DD-2A2239627724}"/>
                    </a:ext>
                  </a:extLst>
                </p:cNvPr>
                <p:cNvSpPr/>
                <p:nvPr/>
              </p:nvSpPr>
              <p:spPr>
                <a:xfrm>
                  <a:off x="7275728" y="1807073"/>
                  <a:ext cx="1767663" cy="5855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𝑘</m:t>
                                </m:r>
                              </m:sub>
                            </m:sSub>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𝐵</m:t>
                            </m:r>
                          </m:e>
                          <m:sub>
                            <m:r>
                              <a:rPr lang="en-US" sz="2800" b="0" i="1" smtClean="0">
                                <a:latin typeface="Cambria Math" panose="02040503050406030204" pitchFamily="18" charset="0"/>
                              </a:rPr>
                              <m:t>𝑘</m:t>
                            </m:r>
                          </m:sub>
                          <m:sup>
                            <m:r>
                              <a:rPr lang="en-US" sz="2800" b="0" i="1" smtClean="0">
                                <a:latin typeface="Cambria Math" panose="02040503050406030204" pitchFamily="18" charset="0"/>
                              </a:rPr>
                              <m:t>𝑙</m:t>
                            </m:r>
                          </m:sup>
                        </m:sSubSup>
                        <m:acc>
                          <m:accPr>
                            <m:chr m:val="̃"/>
                            <m:ctrlPr>
                              <a:rPr lang="en-US" sz="2800" i="1">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𝑙</m:t>
                                    </m:r>
                                  </m:sub>
                                </m:sSub>
                              </m:e>
                            </m:acc>
                          </m:e>
                        </m:acc>
                      </m:oMath>
                    </m:oMathPara>
                  </a14:m>
                  <a:endParaRPr lang="en-CA" sz="2800" dirty="0"/>
                </a:p>
              </p:txBody>
            </p:sp>
          </mc:Choice>
          <mc:Fallback xmlns="">
            <p:sp>
              <p:nvSpPr>
                <p:cNvPr id="22" name="Rectangle 21">
                  <a:extLst>
                    <a:ext uri="{FF2B5EF4-FFF2-40B4-BE49-F238E27FC236}">
                      <a16:creationId xmlns:a16="http://schemas.microsoft.com/office/drawing/2014/main" id="{75D29D2A-732B-43DA-A2DD-2A2239627724}"/>
                    </a:ext>
                  </a:extLst>
                </p:cNvPr>
                <p:cNvSpPr>
                  <a:spLocks noRot="1" noChangeAspect="1" noMove="1" noResize="1" noEditPoints="1" noAdjustHandles="1" noChangeArrowheads="1" noChangeShapeType="1" noTextEdit="1"/>
                </p:cNvSpPr>
                <p:nvPr/>
              </p:nvSpPr>
              <p:spPr>
                <a:xfrm>
                  <a:off x="7275728" y="1807073"/>
                  <a:ext cx="1767663" cy="58554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E1AA678-B486-45AE-983C-25A7C225B032}"/>
                    </a:ext>
                  </a:extLst>
                </p:cNvPr>
                <p:cNvSpPr/>
                <p:nvPr/>
              </p:nvSpPr>
              <p:spPr>
                <a:xfrm>
                  <a:off x="7315515" y="632596"/>
                  <a:ext cx="1688090" cy="635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FF0000"/>
                                </a:solidFill>
                                <a:latin typeface="Cambria Math" panose="02040503050406030204" pitchFamily="18" charset="0"/>
                              </a:rPr>
                            </m:ctrlPr>
                          </m:accPr>
                          <m:e>
                            <m:acc>
                              <m:accPr>
                                <m:chr m:val="⃗"/>
                                <m:ctrlPr>
                                  <a:rPr lang="en-US" sz="2800" i="1">
                                    <a:solidFill>
                                      <a:srgbClr val="FF0000"/>
                                    </a:solidFill>
                                    <a:latin typeface="Cambria Math" panose="02040503050406030204" pitchFamily="18" charset="0"/>
                                  </a:rPr>
                                </m:ctrlPr>
                              </m:accPr>
                              <m:e>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b="0" i="1" smtClean="0">
                                        <a:solidFill>
                                          <a:srgbClr val="FF0000"/>
                                        </a:solidFill>
                                        <a:latin typeface="Cambria Math" panose="02040503050406030204" pitchFamily="18" charset="0"/>
                                      </a:rPr>
                                      <m:t>𝑖</m:t>
                                    </m:r>
                                  </m:sub>
                                </m:sSub>
                              </m:e>
                            </m:acc>
                          </m:e>
                        </m:acc>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𝐹</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𝑗</m:t>
                            </m:r>
                          </m:sup>
                        </m:sSubSup>
                        <m:acc>
                          <m:accPr>
                            <m:chr m:val="⃗"/>
                            <m:ctrlPr>
                              <a:rPr lang="en-US" sz="2800" i="1">
                                <a:solidFill>
                                  <a:schemeClr val="accent5">
                                    <a:lumMod val="50000"/>
                                  </a:schemeClr>
                                </a:solidFill>
                                <a:latin typeface="Cambria Math" panose="02040503050406030204" pitchFamily="18" charset="0"/>
                              </a:rPr>
                            </m:ctrlPr>
                          </m:accPr>
                          <m:e>
                            <m:sSub>
                              <m:sSubPr>
                                <m:ctrlPr>
                                  <a:rPr lang="en-US" sz="2800" i="1">
                                    <a:solidFill>
                                      <a:schemeClr val="accent5">
                                        <a:lumMod val="50000"/>
                                      </a:schemeClr>
                                    </a:solidFill>
                                    <a:latin typeface="Cambria Math" panose="02040503050406030204" pitchFamily="18" charset="0"/>
                                  </a:rPr>
                                </m:ctrlPr>
                              </m:sSubPr>
                              <m:e>
                                <m:r>
                                  <a:rPr lang="en-US" sz="2800" i="1">
                                    <a:solidFill>
                                      <a:schemeClr val="accent5">
                                        <a:lumMod val="50000"/>
                                      </a:schemeClr>
                                    </a:solidFill>
                                    <a:latin typeface="Cambria Math" panose="02040503050406030204" pitchFamily="18" charset="0"/>
                                  </a:rPr>
                                  <m:t>𝑒</m:t>
                                </m:r>
                              </m:e>
                              <m:sub>
                                <m:r>
                                  <a:rPr lang="en-US" sz="2800" b="0" i="1" smtClean="0">
                                    <a:solidFill>
                                      <a:schemeClr val="accent5">
                                        <a:lumMod val="50000"/>
                                      </a:schemeClr>
                                    </a:solidFill>
                                    <a:latin typeface="Cambria Math" panose="02040503050406030204" pitchFamily="18" charset="0"/>
                                  </a:rPr>
                                  <m:t>𝑗</m:t>
                                </m:r>
                              </m:sub>
                            </m:sSub>
                          </m:e>
                        </m:acc>
                      </m:oMath>
                    </m:oMathPara>
                  </a14:m>
                  <a:endParaRPr lang="en-CA" sz="2800" dirty="0"/>
                </a:p>
              </p:txBody>
            </p:sp>
          </mc:Choice>
          <mc:Fallback xmlns="">
            <p:sp>
              <p:nvSpPr>
                <p:cNvPr id="23" name="Rectangle 22">
                  <a:extLst>
                    <a:ext uri="{FF2B5EF4-FFF2-40B4-BE49-F238E27FC236}">
                      <a16:creationId xmlns:a16="http://schemas.microsoft.com/office/drawing/2014/main" id="{7E1AA678-B486-45AE-983C-25A7C225B032}"/>
                    </a:ext>
                  </a:extLst>
                </p:cNvPr>
                <p:cNvSpPr>
                  <a:spLocks noRot="1" noChangeAspect="1" noMove="1" noResize="1" noEditPoints="1" noAdjustHandles="1" noChangeArrowheads="1" noChangeShapeType="1" noTextEdit="1"/>
                </p:cNvSpPr>
                <p:nvPr/>
              </p:nvSpPr>
              <p:spPr>
                <a:xfrm>
                  <a:off x="7315515" y="632596"/>
                  <a:ext cx="1688090" cy="635495"/>
                </a:xfrm>
                <a:prstGeom prst="rect">
                  <a:avLst/>
                </a:prstGeom>
                <a:blipFill>
                  <a:blip r:embed="rId8"/>
                  <a:stretch>
                    <a:fillRect/>
                  </a:stretch>
                </a:blipFill>
              </p:spPr>
              <p:txBody>
                <a:bodyPr/>
                <a:lstStyle/>
                <a:p>
                  <a:r>
                    <a:rPr lang="en-CA">
                      <a:noFill/>
                    </a:rPr>
                    <a:t> </a:t>
                  </a:r>
                </a:p>
              </p:txBody>
            </p:sp>
          </mc:Fallback>
        </mc:AlternateContent>
        <p:sp>
          <p:nvSpPr>
            <p:cNvPr id="24" name="Rectangle 23">
              <a:extLst>
                <a:ext uri="{FF2B5EF4-FFF2-40B4-BE49-F238E27FC236}">
                  <a16:creationId xmlns:a16="http://schemas.microsoft.com/office/drawing/2014/main" id="{AC8AB6FB-2369-40C8-9007-AA433389CAD8}"/>
                </a:ext>
              </a:extLst>
            </p:cNvPr>
            <p:cNvSpPr/>
            <p:nvPr/>
          </p:nvSpPr>
          <p:spPr>
            <a:xfrm>
              <a:off x="7012933" y="239004"/>
              <a:ext cx="2293255" cy="2634697"/>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9B5BA95-5361-4800-9A33-A3B9C2756CA2}"/>
                  </a:ext>
                </a:extLst>
              </p:cNvPr>
              <p:cNvSpPr/>
              <p:nvPr/>
            </p:nvSpPr>
            <p:spPr>
              <a:xfrm>
                <a:off x="9143999" y="605627"/>
                <a:ext cx="3378095" cy="166500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3200" b="0" i="1" smtClean="0">
                          <a:solidFill>
                            <a:schemeClr val="tx1"/>
                          </a:solidFill>
                          <a:latin typeface="Cambria Math" panose="02040503050406030204" pitchFamily="18" charset="0"/>
                        </a:rPr>
                        <m:t>𝐿</m:t>
                      </m:r>
                      <m:d>
                        <m:dPr>
                          <m:ctrlPr>
                            <a:rPr lang="en-US" sz="3200" b="0" i="1" smtClean="0">
                              <a:solidFill>
                                <a:schemeClr val="tx1"/>
                              </a:solidFill>
                              <a:latin typeface="Cambria Math" panose="02040503050406030204" pitchFamily="18" charset="0"/>
                            </a:rPr>
                          </m:ctrlPr>
                        </m:dPr>
                        <m:e>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𝑗</m:t>
                                  </m:r>
                                </m:sub>
                              </m:sSub>
                            </m:e>
                          </m:acc>
                        </m:e>
                      </m:d>
                      <m:r>
                        <a:rPr lang="en-US" sz="3200" b="0" i="1" smtClean="0">
                          <a:solidFill>
                            <a:schemeClr val="tx1"/>
                          </a:solidFill>
                          <a:latin typeface="Cambria Math" panose="02040503050406030204" pitchFamily="18" charset="0"/>
                        </a:rPr>
                        <m:t>=</m:t>
                      </m:r>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𝐿</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𝑘</m:t>
                          </m:r>
                        </m:sup>
                      </m:sSubSup>
                      <m:acc>
                        <m:accPr>
                          <m:chr m:val="⃗"/>
                          <m:ctrlPr>
                            <a:rPr lang="en-US" sz="3200" i="1" smtClean="0">
                              <a:solidFill>
                                <a:schemeClr val="accent5">
                                  <a:lumMod val="50000"/>
                                </a:schemeClr>
                              </a:solidFill>
                              <a:latin typeface="Cambria Math" panose="02040503050406030204" pitchFamily="18" charset="0"/>
                            </a:rPr>
                          </m:ctrlPr>
                        </m:accPr>
                        <m:e>
                          <m:sSub>
                            <m:sSubPr>
                              <m:ctrlPr>
                                <a:rPr lang="en-US" sz="3200" i="1">
                                  <a:solidFill>
                                    <a:schemeClr val="accent5">
                                      <a:lumMod val="50000"/>
                                    </a:schemeClr>
                                  </a:solidFill>
                                  <a:latin typeface="Cambria Math" panose="02040503050406030204" pitchFamily="18" charset="0"/>
                                </a:rPr>
                              </m:ctrlPr>
                            </m:sSubPr>
                            <m:e>
                              <m:r>
                                <a:rPr lang="en-US" sz="3200" i="1">
                                  <a:solidFill>
                                    <a:schemeClr val="accent5">
                                      <a:lumMod val="50000"/>
                                    </a:schemeClr>
                                  </a:solidFill>
                                  <a:latin typeface="Cambria Math" panose="02040503050406030204" pitchFamily="18" charset="0"/>
                                </a:rPr>
                                <m:t>𝑒</m:t>
                              </m:r>
                            </m:e>
                            <m:sub>
                              <m:r>
                                <a:rPr lang="en-US" sz="3200" b="0" i="1" smtClean="0">
                                  <a:solidFill>
                                    <a:schemeClr val="accent5">
                                      <a:lumMod val="50000"/>
                                    </a:schemeClr>
                                  </a:solidFill>
                                  <a:latin typeface="Cambria Math" panose="02040503050406030204" pitchFamily="18" charset="0"/>
                                </a:rPr>
                                <m:t>𝑘</m:t>
                              </m:r>
                            </m:sub>
                          </m:sSub>
                        </m:e>
                      </m:acc>
                    </m:oMath>
                  </m:oMathPara>
                </a14:m>
                <a:endParaRPr lang="en-CA" sz="3200" dirty="0">
                  <a:solidFill>
                    <a:schemeClr val="tx1"/>
                  </a:solidFill>
                </a:endParaRPr>
              </a:p>
              <a:p>
                <a:endParaRPr lang="en-CA" sz="3200" dirty="0">
                  <a:solidFill>
                    <a:schemeClr val="tx1"/>
                  </a:solidFill>
                </a:endParaRPr>
              </a:p>
              <a:p>
                <a:endParaRPr lang="en-CA" sz="3200" dirty="0">
                  <a:solidFill>
                    <a:schemeClr val="tx1"/>
                  </a:solidFill>
                </a:endParaRPr>
              </a:p>
            </p:txBody>
          </p:sp>
        </mc:Choice>
        <mc:Fallback xmlns="">
          <p:sp>
            <p:nvSpPr>
              <p:cNvPr id="32" name="Rectangle 31">
                <a:extLst>
                  <a:ext uri="{FF2B5EF4-FFF2-40B4-BE49-F238E27FC236}">
                    <a16:creationId xmlns:a16="http://schemas.microsoft.com/office/drawing/2014/main" id="{59B5BA95-5361-4800-9A33-A3B9C2756CA2}"/>
                  </a:ext>
                </a:extLst>
              </p:cNvPr>
              <p:cNvSpPr>
                <a:spLocks noRot="1" noChangeAspect="1" noMove="1" noResize="1" noEditPoints="1" noAdjustHandles="1" noChangeArrowheads="1" noChangeShapeType="1" noTextEdit="1"/>
              </p:cNvSpPr>
              <p:nvPr/>
            </p:nvSpPr>
            <p:spPr>
              <a:xfrm>
                <a:off x="9143999" y="605627"/>
                <a:ext cx="3378095" cy="1665008"/>
              </a:xfrm>
              <a:prstGeom prst="rect">
                <a:avLst/>
              </a:prstGeom>
              <a:blipFill>
                <a:blip r:embed="rId9"/>
                <a:stretch>
                  <a:fillRect/>
                </a:stretch>
              </a:blipFill>
            </p:spPr>
            <p:txBody>
              <a:bodyPr/>
              <a:lstStyle/>
              <a:p>
                <a:r>
                  <a:rPr lang="en-CA">
                    <a:noFill/>
                  </a:rPr>
                  <a:t> </a:t>
                </a:r>
              </a:p>
            </p:txBody>
          </p:sp>
        </mc:Fallback>
      </mc:AlternateContent>
      <p:sp>
        <p:nvSpPr>
          <p:cNvPr id="33" name="Rectangle 32">
            <a:extLst>
              <a:ext uri="{FF2B5EF4-FFF2-40B4-BE49-F238E27FC236}">
                <a16:creationId xmlns:a16="http://schemas.microsoft.com/office/drawing/2014/main" id="{4BAAC1AD-8F56-432B-862D-37EA8C0C9A5D}"/>
              </a:ext>
            </a:extLst>
          </p:cNvPr>
          <p:cNvSpPr/>
          <p:nvPr/>
        </p:nvSpPr>
        <p:spPr>
          <a:xfrm>
            <a:off x="8669182" y="180886"/>
            <a:ext cx="3378095" cy="151651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3A99AE-5A31-4313-BCA5-7AC394148C47}"/>
                  </a:ext>
                </a:extLst>
              </p:cNvPr>
              <p:cNvSpPr/>
              <p:nvPr/>
            </p:nvSpPr>
            <p:spPr>
              <a:xfrm>
                <a:off x="540531" y="5106608"/>
                <a:ext cx="3034741" cy="911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latin typeface="Cambria Math" panose="02040503050406030204" pitchFamily="18" charset="0"/>
                            </a:rPr>
                          </m:ctrlPr>
                        </m:accPr>
                        <m:e>
                          <m:sSubSup>
                            <m:sSubSupPr>
                              <m:ctrlPr>
                                <a:rPr lang="en-US" sz="4000" i="1">
                                  <a:latin typeface="Cambria Math" panose="02040503050406030204" pitchFamily="18" charset="0"/>
                                </a:rPr>
                              </m:ctrlPr>
                            </m:sSubSupPr>
                            <m:e>
                              <m:r>
                                <a:rPr lang="en-US" sz="4000" i="1">
                                  <a:latin typeface="Cambria Math" panose="02040503050406030204" pitchFamily="18" charset="0"/>
                                </a:rPr>
                                <m:t>𝐿</m:t>
                              </m:r>
                            </m:e>
                            <m:sub>
                              <m:r>
                                <a:rPr lang="en-US" sz="4000" i="1">
                                  <a:latin typeface="Cambria Math" panose="02040503050406030204" pitchFamily="18" charset="0"/>
                                </a:rPr>
                                <m:t>𝑖</m:t>
                              </m:r>
                            </m:sub>
                            <m:sup>
                              <m:r>
                                <a:rPr lang="en-US" sz="4000" b="0" i="1" smtClean="0">
                                  <a:latin typeface="Cambria Math" panose="02040503050406030204" pitchFamily="18" charset="0"/>
                                </a:rPr>
                                <m:t>𝑙</m:t>
                              </m:r>
                            </m:sup>
                          </m:sSubSup>
                        </m:e>
                      </m:acc>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sSubSup>
                            <m:sSubSupPr>
                              <m:ctrlPr>
                                <a:rPr lang="en-US" sz="4000" i="1">
                                  <a:latin typeface="Cambria Math" panose="02040503050406030204" pitchFamily="18" charset="0"/>
                                </a:rPr>
                              </m:ctrlPr>
                            </m:sSubSupPr>
                            <m:e>
                              <m:sSubSup>
                                <m:sSubSupPr>
                                  <m:ctrlPr>
                                    <a:rPr lang="en-US" sz="4000" i="1">
                                      <a:latin typeface="Cambria Math" panose="02040503050406030204" pitchFamily="18" charset="0"/>
                                    </a:rPr>
                                  </m:ctrlPr>
                                </m:sSubSupPr>
                                <m:e>
                                  <m:r>
                                    <a:rPr lang="en-US" sz="4000" i="1">
                                      <a:latin typeface="Cambria Math" panose="02040503050406030204" pitchFamily="18" charset="0"/>
                                    </a:rPr>
                                    <m:t>𝐹</m:t>
                                  </m:r>
                                </m:e>
                                <m:sub>
                                  <m:r>
                                    <a:rPr lang="en-US" sz="4000" i="1">
                                      <a:latin typeface="Cambria Math" panose="02040503050406030204" pitchFamily="18" charset="0"/>
                                    </a:rPr>
                                    <m:t>𝑖</m:t>
                                  </m:r>
                                </m:sub>
                                <m:sup>
                                  <m:r>
                                    <a:rPr lang="en-US" sz="4000" i="1">
                                      <a:latin typeface="Cambria Math" panose="02040503050406030204" pitchFamily="18" charset="0"/>
                                    </a:rPr>
                                    <m:t>𝑗</m:t>
                                  </m:r>
                                </m:sup>
                              </m:sSubSup>
                              <m:r>
                                <a:rPr lang="en-US" sz="4000" i="1">
                                  <a:latin typeface="Cambria Math" panose="02040503050406030204" pitchFamily="18" charset="0"/>
                                </a:rPr>
                                <m:t>𝐿</m:t>
                              </m:r>
                            </m:e>
                            <m:sub>
                              <m:r>
                                <a:rPr lang="en-US" sz="4000" i="1">
                                  <a:latin typeface="Cambria Math" panose="02040503050406030204" pitchFamily="18" charset="0"/>
                                </a:rPr>
                                <m:t>𝑗</m:t>
                              </m:r>
                            </m:sub>
                            <m:sup>
                              <m:r>
                                <a:rPr lang="en-US" sz="4000" i="1">
                                  <a:latin typeface="Cambria Math" panose="02040503050406030204" pitchFamily="18" charset="0"/>
                                </a:rPr>
                                <m:t>𝑘</m:t>
                              </m:r>
                            </m:sup>
                          </m:sSubSup>
                          <m:r>
                            <a:rPr lang="en-US" sz="4000" i="1">
                              <a:latin typeface="Cambria Math" panose="02040503050406030204" pitchFamily="18" charset="0"/>
                            </a:rPr>
                            <m:t>𝐵</m:t>
                          </m:r>
                        </m:e>
                        <m:sub>
                          <m:r>
                            <a:rPr lang="en-US" sz="4000" i="1">
                              <a:latin typeface="Cambria Math" panose="02040503050406030204" pitchFamily="18" charset="0"/>
                            </a:rPr>
                            <m:t>𝑘</m:t>
                          </m:r>
                        </m:sub>
                        <m:sup>
                          <m:r>
                            <a:rPr lang="en-US" sz="4000" i="1">
                              <a:latin typeface="Cambria Math" panose="02040503050406030204" pitchFamily="18" charset="0"/>
                            </a:rPr>
                            <m:t>𝑙</m:t>
                          </m:r>
                        </m:sup>
                      </m:sSubSup>
                    </m:oMath>
                  </m:oMathPara>
                </a14:m>
                <a:endParaRPr lang="en-CA" sz="4000" dirty="0"/>
              </a:p>
            </p:txBody>
          </p:sp>
        </mc:Choice>
        <mc:Fallback xmlns="">
          <p:sp>
            <p:nvSpPr>
              <p:cNvPr id="9" name="Rectangle 8">
                <a:extLst>
                  <a:ext uri="{FF2B5EF4-FFF2-40B4-BE49-F238E27FC236}">
                    <a16:creationId xmlns:a16="http://schemas.microsoft.com/office/drawing/2014/main" id="{6F3A99AE-5A31-4313-BCA5-7AC394148C47}"/>
                  </a:ext>
                </a:extLst>
              </p:cNvPr>
              <p:cNvSpPr>
                <a:spLocks noRot="1" noChangeAspect="1" noMove="1" noResize="1" noEditPoints="1" noAdjustHandles="1" noChangeArrowheads="1" noChangeShapeType="1" noTextEdit="1"/>
              </p:cNvSpPr>
              <p:nvPr/>
            </p:nvSpPr>
            <p:spPr>
              <a:xfrm>
                <a:off x="540531" y="5106608"/>
                <a:ext cx="3034741" cy="911788"/>
              </a:xfrm>
              <a:prstGeom prst="rect">
                <a:avLst/>
              </a:prstGeom>
              <a:blipFill>
                <a:blip r:embed="rId10"/>
                <a:stretch>
                  <a:fillRect/>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9A931EAA-6E20-4B99-9F3B-BAFA228334BE}"/>
              </a:ext>
            </a:extLst>
          </p:cNvPr>
          <p:cNvSpPr/>
          <p:nvPr/>
        </p:nvSpPr>
        <p:spPr>
          <a:xfrm>
            <a:off x="356363" y="4804243"/>
            <a:ext cx="3378095" cy="151651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9AD7BE81-0CB0-4507-AAF5-CFBBFE979CFC}"/>
                  </a:ext>
                </a:extLst>
              </p14:cNvPr>
              <p14:cNvContentPartPr/>
              <p14:nvPr>
                <p:extLst>
                  <p:ext uri="{42D2F446-02D8-4167-A562-619A0277C38B}">
                    <p15:isNarration xmlns:p15="http://schemas.microsoft.com/office/powerpoint/2012/main" val="1"/>
                  </p:ext>
                </p:extLst>
              </p14:nvPr>
            </p14:nvContentPartPr>
            <p14:xfrm>
              <a:off x="401400" y="302040"/>
              <a:ext cx="10983240" cy="5969520"/>
            </p14:xfrm>
          </p:contentPart>
        </mc:Choice>
        <mc:Fallback xmlns="">
          <p:pic>
            <p:nvPicPr>
              <p:cNvPr id="2" name="Ink 1">
                <a:extLst>
                  <a:ext uri="{FF2B5EF4-FFF2-40B4-BE49-F238E27FC236}">
                    <a16:creationId xmlns:a16="http://schemas.microsoft.com/office/drawing/2014/main" id="{9AD7BE81-0CB0-4507-AAF5-CFBBFE979CFC}"/>
                  </a:ext>
                </a:extLst>
              </p:cNvPr>
              <p:cNvPicPr>
                <a:picLocks noGrp="1" noRot="1" noChangeAspect="1" noMove="1" noResize="1" noEditPoints="1" noAdjustHandles="1" noChangeArrowheads="1" noChangeShapeType="1"/>
              </p:cNvPicPr>
              <p:nvPr/>
            </p:nvPicPr>
            <p:blipFill>
              <a:blip r:embed="rId12"/>
              <a:stretch>
                <a:fillRect/>
              </a:stretch>
            </p:blipFill>
            <p:spPr>
              <a:xfrm>
                <a:off x="392040" y="292680"/>
                <a:ext cx="11001960" cy="5988240"/>
              </a:xfrm>
              <a:prstGeom prst="rect">
                <a:avLst/>
              </a:prstGeom>
            </p:spPr>
          </p:pic>
        </mc:Fallback>
      </mc:AlternateContent>
    </p:spTree>
    <p:custDataLst>
      <p:tags r:id="rId1"/>
    </p:custDataLst>
    <p:extLst>
      <p:ext uri="{BB962C8B-B14F-4D97-AF65-F5344CB8AC3E}">
        <p14:creationId xmlns:p14="http://schemas.microsoft.com/office/powerpoint/2010/main" val="3332012417"/>
      </p:ext>
    </p:extLst>
  </p:cSld>
  <p:clrMapOvr>
    <a:masterClrMapping/>
  </p:clrMapOvr>
  <mc:AlternateContent xmlns:mc="http://schemas.openxmlformats.org/markup-compatibility/2006" xmlns:p14="http://schemas.microsoft.com/office/powerpoint/2010/main">
    <mc:Choice Requires="p14">
      <p:transition spd="slow" p14:dur="2000" advTm="160282"/>
    </mc:Choice>
    <mc:Fallback xmlns="">
      <p:transition spd="slow" advTm="160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par>
                                <p:cTn id="8" presetID="1"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9"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15.4|11|29.9"/>
</p:tagLst>
</file>

<file path=ppt/tags/tag10.xml><?xml version="1.0" encoding="utf-8"?>
<p:tagLst xmlns:a="http://schemas.openxmlformats.org/drawingml/2006/main" xmlns:r="http://schemas.openxmlformats.org/officeDocument/2006/relationships" xmlns:p="http://schemas.openxmlformats.org/presentationml/2006/main">
  <p:tag name="TIMING" val="|3.4|13.3|19.7"/>
</p:tagLst>
</file>

<file path=ppt/tags/tag2.xml><?xml version="1.0" encoding="utf-8"?>
<p:tagLst xmlns:a="http://schemas.openxmlformats.org/drawingml/2006/main" xmlns:r="http://schemas.openxmlformats.org/officeDocument/2006/relationships" xmlns:p="http://schemas.openxmlformats.org/presentationml/2006/main">
  <p:tag name="TIMING" val="|44.3"/>
</p:tagLst>
</file>

<file path=ppt/tags/tag3.xml><?xml version="1.0" encoding="utf-8"?>
<p:tagLst xmlns:a="http://schemas.openxmlformats.org/drawingml/2006/main" xmlns:r="http://schemas.openxmlformats.org/officeDocument/2006/relationships" xmlns:p="http://schemas.openxmlformats.org/presentationml/2006/main">
  <p:tag name="TIMING" val="|19.3|19.2|9.8|10.5|10.1|5|52.9|47.6"/>
</p:tagLst>
</file>

<file path=ppt/tags/tag4.xml><?xml version="1.0" encoding="utf-8"?>
<p:tagLst xmlns:a="http://schemas.openxmlformats.org/drawingml/2006/main" xmlns:r="http://schemas.openxmlformats.org/officeDocument/2006/relationships" xmlns:p="http://schemas.openxmlformats.org/presentationml/2006/main">
  <p:tag name="TIMING" val="|23.1|1.8|7.1"/>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8.8"/>
</p:tagLst>
</file>

<file path=ppt/tags/tag7.xml><?xml version="1.0" encoding="utf-8"?>
<p:tagLst xmlns:a="http://schemas.openxmlformats.org/drawingml/2006/main" xmlns:r="http://schemas.openxmlformats.org/officeDocument/2006/relationships" xmlns:p="http://schemas.openxmlformats.org/presentationml/2006/main">
  <p:tag name="TIMING" val="|55.5|2.7|6.9|8.8|9.5|5.7"/>
</p:tagLst>
</file>

<file path=ppt/tags/tag8.xml><?xml version="1.0" encoding="utf-8"?>
<p:tagLst xmlns:a="http://schemas.openxmlformats.org/drawingml/2006/main" xmlns:r="http://schemas.openxmlformats.org/officeDocument/2006/relationships" xmlns:p="http://schemas.openxmlformats.org/presentationml/2006/main">
  <p:tag name="TIMING" val="|8.7|13.1"/>
</p:tagLst>
</file>

<file path=ppt/tags/tag9.xml><?xml version="1.0" encoding="utf-8"?>
<p:tagLst xmlns:a="http://schemas.openxmlformats.org/drawingml/2006/main" xmlns:r="http://schemas.openxmlformats.org/officeDocument/2006/relationships" xmlns:p="http://schemas.openxmlformats.org/presentationml/2006/main">
  <p:tag name="TIMING" val="|11.3|73.5|44.4|33.8|8.4|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5813</TotalTime>
  <Words>1102</Words>
  <Application>Microsoft Office PowerPoint</Application>
  <PresentationFormat>Widescreen</PresentationFormat>
  <Paragraphs>256</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92</cp:revision>
  <dcterms:created xsi:type="dcterms:W3CDTF">2017-12-16T03:56:44Z</dcterms:created>
  <dcterms:modified xsi:type="dcterms:W3CDTF">2018-08-26T07:22:13Z</dcterms:modified>
</cp:coreProperties>
</file>